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6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3" r:id="rId2"/>
    <p:sldMasterId id="2147483716" r:id="rId3"/>
    <p:sldMasterId id="2147483720" r:id="rId4"/>
    <p:sldMasterId id="2147483722" r:id="rId5"/>
    <p:sldMasterId id="2147483724" r:id="rId6"/>
    <p:sldMasterId id="2147483726" r:id="rId7"/>
  </p:sldMasterIdLst>
  <p:sldIdLst>
    <p:sldId id="309" r:id="rId8"/>
    <p:sldId id="308" r:id="rId9"/>
    <p:sldId id="317" r:id="rId10"/>
    <p:sldId id="318" r:id="rId11"/>
    <p:sldId id="319" r:id="rId12"/>
    <p:sldId id="323" r:id="rId13"/>
    <p:sldId id="321" r:id="rId14"/>
    <p:sldId id="320" r:id="rId15"/>
    <p:sldId id="324" r:id="rId16"/>
    <p:sldId id="322" r:id="rId17"/>
    <p:sldId id="340" r:id="rId18"/>
    <p:sldId id="345" r:id="rId19"/>
    <p:sldId id="343" r:id="rId20"/>
    <p:sldId id="344" r:id="rId21"/>
    <p:sldId id="342" r:id="rId22"/>
    <p:sldId id="341" r:id="rId23"/>
    <p:sldId id="332" r:id="rId24"/>
    <p:sldId id="333" r:id="rId25"/>
    <p:sldId id="334" r:id="rId26"/>
    <p:sldId id="335" r:id="rId27"/>
    <p:sldId id="336" r:id="rId28"/>
    <p:sldId id="338" r:id="rId29"/>
    <p:sldId id="329" r:id="rId30"/>
    <p:sldId id="330" r:id="rId31"/>
    <p:sldId id="331" r:id="rId32"/>
    <p:sldId id="328" r:id="rId33"/>
    <p:sldId id="310" r:id="rId34"/>
    <p:sldId id="285" r:id="rId35"/>
    <p:sldId id="291" r:id="rId36"/>
    <p:sldId id="290" r:id="rId37"/>
    <p:sldId id="325" r:id="rId38"/>
    <p:sldId id="299" r:id="rId39"/>
    <p:sldId id="339" r:id="rId40"/>
    <p:sldId id="293" r:id="rId41"/>
    <p:sldId id="337" r:id="rId42"/>
    <p:sldId id="327" r:id="rId43"/>
    <p:sldId id="296" r:id="rId44"/>
    <p:sldId id="326" r:id="rId45"/>
    <p:sldId id="295" r:id="rId46"/>
    <p:sldId id="313" r:id="rId47"/>
    <p:sldId id="312" r:id="rId48"/>
    <p:sldId id="301" r:id="rId49"/>
    <p:sldId id="314" r:id="rId50"/>
    <p:sldId id="315" r:id="rId51"/>
    <p:sldId id="311" r:id="rId52"/>
    <p:sldId id="304" r:id="rId53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A57"/>
    <a:srgbClr val="F8F8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647" autoAdjust="0"/>
    <p:restoredTop sz="94660"/>
  </p:normalViewPr>
  <p:slideViewPr>
    <p:cSldViewPr>
      <p:cViewPr varScale="1">
        <p:scale>
          <a:sx n="98" d="100"/>
          <a:sy n="98" d="100"/>
        </p:scale>
        <p:origin x="-69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79BAB6-48A3-4D8C-AF49-83ED843B0D44}" type="doc">
      <dgm:prSet loTypeId="urn:microsoft.com/office/officeart/2005/8/layout/radial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1691D00-8805-4E82-87F6-9CF284996314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endParaRPr lang="en-US" sz="3200" b="1" dirty="0">
            <a:latin typeface="Gill Sans MT" pitchFamily="34" charset="0"/>
          </a:endParaRPr>
        </a:p>
      </dgm:t>
    </dgm:pt>
    <dgm:pt modelId="{3BB0F1BA-F3CE-43D8-9CF5-FD6812B69256}" type="parTrans" cxnId="{534975E4-0E22-44F6-AA0E-825AE4C71A92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E6ABE110-3663-48C1-A472-7E657A045D01}" type="sibTrans" cxnId="{534975E4-0E22-44F6-AA0E-825AE4C71A92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1C18E2E3-163E-4FFD-8D60-79DE220CDFFA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sz="4000" b="1" dirty="0" smtClean="0">
              <a:latin typeface="Gill Sans MT" pitchFamily="34" charset="0"/>
            </a:rPr>
            <a:t>MCQ</a:t>
          </a:r>
          <a:endParaRPr lang="en-US" sz="2700" b="1" dirty="0">
            <a:latin typeface="Gill Sans MT" pitchFamily="34" charset="0"/>
          </a:endParaRPr>
        </a:p>
      </dgm:t>
    </dgm:pt>
    <dgm:pt modelId="{CEECDAC6-6F51-44D9-9D79-C2E3327D9A7A}" type="parTrans" cxnId="{2C645A61-2737-416F-99E7-24D87EBD9E1D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51A0D5BE-0790-4C22-AAC7-4F71AF04BEF3}" type="sibTrans" cxnId="{2C645A61-2737-416F-99E7-24D87EBD9E1D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E59DD17A-64F1-4227-8C8D-B20F67A161A4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sz="3200" b="1" dirty="0" smtClean="0">
              <a:latin typeface="Gill Sans MT" pitchFamily="34" charset="0"/>
            </a:rPr>
            <a:t>HOTS</a:t>
          </a:r>
          <a:endParaRPr lang="en-US" sz="3200" b="1" dirty="0">
            <a:latin typeface="Gill Sans MT" pitchFamily="34" charset="0"/>
          </a:endParaRPr>
        </a:p>
      </dgm:t>
    </dgm:pt>
    <dgm:pt modelId="{260DF1CF-F8B6-4C20-AB61-5B646A1E372A}" type="parTrans" cxnId="{C3DAD13F-7F82-4507-B595-E09901EB4F1C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64179744-CE89-406C-BF9E-614899EB190C}" type="sibTrans" cxnId="{C3DAD13F-7F82-4507-B595-E09901EB4F1C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984F26C4-CB4F-43B8-AB70-51791E279C45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sz="3600" b="1" dirty="0" smtClean="0">
              <a:latin typeface="Gill Sans MT" pitchFamily="34" charset="0"/>
            </a:rPr>
            <a:t>Case Study</a:t>
          </a:r>
          <a:endParaRPr lang="en-US" sz="3600" b="1" dirty="0">
            <a:latin typeface="Gill Sans MT" pitchFamily="34" charset="0"/>
          </a:endParaRPr>
        </a:p>
      </dgm:t>
    </dgm:pt>
    <dgm:pt modelId="{2F97C706-0229-42BE-9E4C-35F8AAB54031}" type="parTrans" cxnId="{1E78C69B-9044-4EA6-99C0-6608985BEAE2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4F75BCFC-6F41-4A8B-A275-515B2049A078}" type="sibTrans" cxnId="{1E78C69B-9044-4EA6-99C0-6608985BEAE2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000B85DF-5CB2-4950-ABE4-6BC679F217F1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sz="2000" b="1" dirty="0" smtClean="0">
              <a:latin typeface="Gill Sans MT" pitchFamily="34" charset="0"/>
            </a:rPr>
            <a:t>Competency based</a:t>
          </a:r>
          <a:endParaRPr lang="en-US" sz="2000" b="1" dirty="0">
            <a:latin typeface="Gill Sans MT" pitchFamily="34" charset="0"/>
          </a:endParaRPr>
        </a:p>
      </dgm:t>
    </dgm:pt>
    <dgm:pt modelId="{3026C230-44AE-4BFA-A499-2FA802EDDCA7}" type="parTrans" cxnId="{38AB5E40-28CF-4312-8C9D-3D01BE49160A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B1957BAA-A5B4-44C3-8A4A-9E7081C97564}" type="sibTrans" cxnId="{38AB5E40-28CF-4312-8C9D-3D01BE49160A}">
      <dgm:prSet/>
      <dgm:spPr/>
      <dgm:t>
        <a:bodyPr/>
        <a:lstStyle/>
        <a:p>
          <a:endParaRPr lang="en-US" b="1">
            <a:latin typeface="Gill Sans MT" pitchFamily="34" charset="0"/>
          </a:endParaRPr>
        </a:p>
      </dgm:t>
    </dgm:pt>
    <dgm:pt modelId="{E18DB4C6-61D3-477D-953A-CAAFD4AD768D}" type="pres">
      <dgm:prSet presAssocID="{B379BAB6-48A3-4D8C-AF49-83ED843B0D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C6BFAA6-F3F6-4E89-8852-80C61C7286B2}" type="pres">
      <dgm:prSet presAssocID="{21691D00-8805-4E82-87F6-9CF284996314}" presName="centerShape" presStyleLbl="node0" presStyleIdx="0" presStyleCnt="1" custScaleX="219320" custScaleY="221119" custLinFactNeighborX="-69457" custLinFactNeighborY="14996"/>
      <dgm:spPr/>
      <dgm:t>
        <a:bodyPr/>
        <a:lstStyle/>
        <a:p>
          <a:endParaRPr lang="en-US"/>
        </a:p>
      </dgm:t>
    </dgm:pt>
    <dgm:pt modelId="{E0589410-FE3B-4C48-9AC4-1CB9110717AF}" type="pres">
      <dgm:prSet presAssocID="{CEECDAC6-6F51-44D9-9D79-C2E3327D9A7A}" presName="Name9" presStyleLbl="parChTrans1D2" presStyleIdx="0" presStyleCnt="4"/>
      <dgm:spPr/>
      <dgm:t>
        <a:bodyPr/>
        <a:lstStyle/>
        <a:p>
          <a:endParaRPr lang="en-IN"/>
        </a:p>
      </dgm:t>
    </dgm:pt>
    <dgm:pt modelId="{777CF679-C196-41E8-A7B3-F1231927D529}" type="pres">
      <dgm:prSet presAssocID="{CEECDAC6-6F51-44D9-9D79-C2E3327D9A7A}" presName="connTx" presStyleLbl="parChTrans1D2" presStyleIdx="0" presStyleCnt="4"/>
      <dgm:spPr/>
      <dgm:t>
        <a:bodyPr/>
        <a:lstStyle/>
        <a:p>
          <a:endParaRPr lang="en-IN"/>
        </a:p>
      </dgm:t>
    </dgm:pt>
    <dgm:pt modelId="{DCDA080A-9E0C-4464-A05C-DF3DA77CF259}" type="pres">
      <dgm:prSet presAssocID="{1C18E2E3-163E-4FFD-8D60-79DE220CDFFA}" presName="node" presStyleLbl="node1" presStyleIdx="0" presStyleCnt="4" custScaleX="155600" custScaleY="143940" custRadScaleRad="84545" custRadScaleInc="-1036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131EEFA-E689-41E5-866F-4FA1511C6EE1}" type="pres">
      <dgm:prSet presAssocID="{260DF1CF-F8B6-4C20-AB61-5B646A1E372A}" presName="Name9" presStyleLbl="parChTrans1D2" presStyleIdx="1" presStyleCnt="4"/>
      <dgm:spPr/>
      <dgm:t>
        <a:bodyPr/>
        <a:lstStyle/>
        <a:p>
          <a:endParaRPr lang="en-IN"/>
        </a:p>
      </dgm:t>
    </dgm:pt>
    <dgm:pt modelId="{9065038E-4923-4550-BCF4-DF64E53B7193}" type="pres">
      <dgm:prSet presAssocID="{260DF1CF-F8B6-4C20-AB61-5B646A1E372A}" presName="connTx" presStyleLbl="parChTrans1D2" presStyleIdx="1" presStyleCnt="4"/>
      <dgm:spPr/>
      <dgm:t>
        <a:bodyPr/>
        <a:lstStyle/>
        <a:p>
          <a:endParaRPr lang="en-IN"/>
        </a:p>
      </dgm:t>
    </dgm:pt>
    <dgm:pt modelId="{62C93536-1ADB-49B1-85F0-703B0BC5483A}" type="pres">
      <dgm:prSet presAssocID="{E59DD17A-64F1-4227-8C8D-B20F67A161A4}" presName="node" presStyleLbl="node1" presStyleIdx="1" presStyleCnt="4" custScaleX="137552" custScaleY="143052" custRadScaleRad="99519" custRadScaleInc="4998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46D3CC0-F9B8-4EAB-AD97-774944EE2A30}" type="pres">
      <dgm:prSet presAssocID="{2F97C706-0229-42BE-9E4C-35F8AAB54031}" presName="Name9" presStyleLbl="parChTrans1D2" presStyleIdx="2" presStyleCnt="4"/>
      <dgm:spPr/>
      <dgm:t>
        <a:bodyPr/>
        <a:lstStyle/>
        <a:p>
          <a:endParaRPr lang="en-IN"/>
        </a:p>
      </dgm:t>
    </dgm:pt>
    <dgm:pt modelId="{6500C465-220A-41E3-B04A-0B12575FF673}" type="pres">
      <dgm:prSet presAssocID="{2F97C706-0229-42BE-9E4C-35F8AAB54031}" presName="connTx" presStyleLbl="parChTrans1D2" presStyleIdx="2" presStyleCnt="4"/>
      <dgm:spPr/>
      <dgm:t>
        <a:bodyPr/>
        <a:lstStyle/>
        <a:p>
          <a:endParaRPr lang="en-IN"/>
        </a:p>
      </dgm:t>
    </dgm:pt>
    <dgm:pt modelId="{EB377059-7E54-479C-86CC-FC69126CF326}" type="pres">
      <dgm:prSet presAssocID="{984F26C4-CB4F-43B8-AB70-51791E279C45}" presName="node" presStyleLbl="node1" presStyleIdx="2" presStyleCnt="4" custScaleX="144123" custScaleY="144122" custRadScaleRad="97609" custRadScaleInc="1475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8A0D053-5077-452F-965F-7F0AF3395D85}" type="pres">
      <dgm:prSet presAssocID="{3026C230-44AE-4BFA-A499-2FA802EDDCA7}" presName="Name9" presStyleLbl="parChTrans1D2" presStyleIdx="3" presStyleCnt="4"/>
      <dgm:spPr/>
      <dgm:t>
        <a:bodyPr/>
        <a:lstStyle/>
        <a:p>
          <a:endParaRPr lang="en-IN"/>
        </a:p>
      </dgm:t>
    </dgm:pt>
    <dgm:pt modelId="{A06ED52A-5268-4267-92B1-0B452BBB5E98}" type="pres">
      <dgm:prSet presAssocID="{3026C230-44AE-4BFA-A499-2FA802EDDCA7}" presName="connTx" presStyleLbl="parChTrans1D2" presStyleIdx="3" presStyleCnt="4"/>
      <dgm:spPr/>
      <dgm:t>
        <a:bodyPr/>
        <a:lstStyle/>
        <a:p>
          <a:endParaRPr lang="en-IN"/>
        </a:p>
      </dgm:t>
    </dgm:pt>
    <dgm:pt modelId="{DE16B362-71F9-4049-90AE-2E97933AB1B4}" type="pres">
      <dgm:prSet presAssocID="{000B85DF-5CB2-4950-ABE4-6BC679F217F1}" presName="node" presStyleLbl="node1" presStyleIdx="3" presStyleCnt="4" custScaleX="190674" custScaleY="153836" custRadScaleRad="153983" custRadScaleInc="338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C5F992-47DB-4605-96F5-DB2F3F5D15C5}" type="presOf" srcId="{CEECDAC6-6F51-44D9-9D79-C2E3327D9A7A}" destId="{E0589410-FE3B-4C48-9AC4-1CB9110717AF}" srcOrd="0" destOrd="0" presId="urn:microsoft.com/office/officeart/2005/8/layout/radial1"/>
    <dgm:cxn modelId="{340FC067-DA13-4754-8DB1-C7701E9FA3B7}" type="presOf" srcId="{21691D00-8805-4E82-87F6-9CF284996314}" destId="{EC6BFAA6-F3F6-4E89-8852-80C61C7286B2}" srcOrd="0" destOrd="0" presId="urn:microsoft.com/office/officeart/2005/8/layout/radial1"/>
    <dgm:cxn modelId="{F008D394-2701-4E46-965F-2D36F35E9E12}" type="presOf" srcId="{2F97C706-0229-42BE-9E4C-35F8AAB54031}" destId="{6500C465-220A-41E3-B04A-0B12575FF673}" srcOrd="1" destOrd="0" presId="urn:microsoft.com/office/officeart/2005/8/layout/radial1"/>
    <dgm:cxn modelId="{C3DAD13F-7F82-4507-B595-E09901EB4F1C}" srcId="{21691D00-8805-4E82-87F6-9CF284996314}" destId="{E59DD17A-64F1-4227-8C8D-B20F67A161A4}" srcOrd="1" destOrd="0" parTransId="{260DF1CF-F8B6-4C20-AB61-5B646A1E372A}" sibTransId="{64179744-CE89-406C-BF9E-614899EB190C}"/>
    <dgm:cxn modelId="{593A15A7-C09F-438B-80D9-D9E364CD38E9}" type="presOf" srcId="{000B85DF-5CB2-4950-ABE4-6BC679F217F1}" destId="{DE16B362-71F9-4049-90AE-2E97933AB1B4}" srcOrd="0" destOrd="0" presId="urn:microsoft.com/office/officeart/2005/8/layout/radial1"/>
    <dgm:cxn modelId="{2C645A61-2737-416F-99E7-24D87EBD9E1D}" srcId="{21691D00-8805-4E82-87F6-9CF284996314}" destId="{1C18E2E3-163E-4FFD-8D60-79DE220CDFFA}" srcOrd="0" destOrd="0" parTransId="{CEECDAC6-6F51-44D9-9D79-C2E3327D9A7A}" sibTransId="{51A0D5BE-0790-4C22-AAC7-4F71AF04BEF3}"/>
    <dgm:cxn modelId="{38AB5E40-28CF-4312-8C9D-3D01BE49160A}" srcId="{21691D00-8805-4E82-87F6-9CF284996314}" destId="{000B85DF-5CB2-4950-ABE4-6BC679F217F1}" srcOrd="3" destOrd="0" parTransId="{3026C230-44AE-4BFA-A499-2FA802EDDCA7}" sibTransId="{B1957BAA-A5B4-44C3-8A4A-9E7081C97564}"/>
    <dgm:cxn modelId="{A3C3501D-A6DA-42DA-9B45-E3A5DC441208}" type="presOf" srcId="{260DF1CF-F8B6-4C20-AB61-5B646A1E372A}" destId="{9065038E-4923-4550-BCF4-DF64E53B7193}" srcOrd="1" destOrd="0" presId="urn:microsoft.com/office/officeart/2005/8/layout/radial1"/>
    <dgm:cxn modelId="{B01F8CF6-5A68-452F-A8EC-FE99AA6D2A5C}" type="presOf" srcId="{B379BAB6-48A3-4D8C-AF49-83ED843B0D44}" destId="{E18DB4C6-61D3-477D-953A-CAAFD4AD768D}" srcOrd="0" destOrd="0" presId="urn:microsoft.com/office/officeart/2005/8/layout/radial1"/>
    <dgm:cxn modelId="{1E78C69B-9044-4EA6-99C0-6608985BEAE2}" srcId="{21691D00-8805-4E82-87F6-9CF284996314}" destId="{984F26C4-CB4F-43B8-AB70-51791E279C45}" srcOrd="2" destOrd="0" parTransId="{2F97C706-0229-42BE-9E4C-35F8AAB54031}" sibTransId="{4F75BCFC-6F41-4A8B-A275-515B2049A078}"/>
    <dgm:cxn modelId="{28B3097F-5F96-4C24-BA26-444027ABB6D0}" type="presOf" srcId="{1C18E2E3-163E-4FFD-8D60-79DE220CDFFA}" destId="{DCDA080A-9E0C-4464-A05C-DF3DA77CF259}" srcOrd="0" destOrd="0" presId="urn:microsoft.com/office/officeart/2005/8/layout/radial1"/>
    <dgm:cxn modelId="{6DFB3738-92E1-4570-8801-4C5A5BCB8C00}" type="presOf" srcId="{260DF1CF-F8B6-4C20-AB61-5B646A1E372A}" destId="{3131EEFA-E689-41E5-866F-4FA1511C6EE1}" srcOrd="0" destOrd="0" presId="urn:microsoft.com/office/officeart/2005/8/layout/radial1"/>
    <dgm:cxn modelId="{534975E4-0E22-44F6-AA0E-825AE4C71A92}" srcId="{B379BAB6-48A3-4D8C-AF49-83ED843B0D44}" destId="{21691D00-8805-4E82-87F6-9CF284996314}" srcOrd="0" destOrd="0" parTransId="{3BB0F1BA-F3CE-43D8-9CF5-FD6812B69256}" sibTransId="{E6ABE110-3663-48C1-A472-7E657A045D01}"/>
    <dgm:cxn modelId="{6D62392D-F600-4545-8265-35056EDC4BCF}" type="presOf" srcId="{3026C230-44AE-4BFA-A499-2FA802EDDCA7}" destId="{78A0D053-5077-452F-965F-7F0AF3395D85}" srcOrd="0" destOrd="0" presId="urn:microsoft.com/office/officeart/2005/8/layout/radial1"/>
    <dgm:cxn modelId="{A00D0D37-9AFD-41B9-BDC0-616C72859394}" type="presOf" srcId="{3026C230-44AE-4BFA-A499-2FA802EDDCA7}" destId="{A06ED52A-5268-4267-92B1-0B452BBB5E98}" srcOrd="1" destOrd="0" presId="urn:microsoft.com/office/officeart/2005/8/layout/radial1"/>
    <dgm:cxn modelId="{6C4662A6-45C9-4DED-A54E-19749752EBEF}" type="presOf" srcId="{2F97C706-0229-42BE-9E4C-35F8AAB54031}" destId="{046D3CC0-F9B8-4EAB-AD97-774944EE2A30}" srcOrd="0" destOrd="0" presId="urn:microsoft.com/office/officeart/2005/8/layout/radial1"/>
    <dgm:cxn modelId="{946E8441-2071-4B8C-9541-1B8DF44B57D7}" type="presOf" srcId="{984F26C4-CB4F-43B8-AB70-51791E279C45}" destId="{EB377059-7E54-479C-86CC-FC69126CF326}" srcOrd="0" destOrd="0" presId="urn:microsoft.com/office/officeart/2005/8/layout/radial1"/>
    <dgm:cxn modelId="{F04C2520-7C23-4C51-8C06-008EC4296264}" type="presOf" srcId="{CEECDAC6-6F51-44D9-9D79-C2E3327D9A7A}" destId="{777CF679-C196-41E8-A7B3-F1231927D529}" srcOrd="1" destOrd="0" presId="urn:microsoft.com/office/officeart/2005/8/layout/radial1"/>
    <dgm:cxn modelId="{8A32ED33-450F-4B25-93A8-F93B81E11E28}" type="presOf" srcId="{E59DD17A-64F1-4227-8C8D-B20F67A161A4}" destId="{62C93536-1ADB-49B1-85F0-703B0BC5483A}" srcOrd="0" destOrd="0" presId="urn:microsoft.com/office/officeart/2005/8/layout/radial1"/>
    <dgm:cxn modelId="{2FA63646-3798-4EE4-89F5-D5A8405CA762}" type="presParOf" srcId="{E18DB4C6-61D3-477D-953A-CAAFD4AD768D}" destId="{EC6BFAA6-F3F6-4E89-8852-80C61C7286B2}" srcOrd="0" destOrd="0" presId="urn:microsoft.com/office/officeart/2005/8/layout/radial1"/>
    <dgm:cxn modelId="{63E1AB5E-C306-4222-827D-56BA76A58E22}" type="presParOf" srcId="{E18DB4C6-61D3-477D-953A-CAAFD4AD768D}" destId="{E0589410-FE3B-4C48-9AC4-1CB9110717AF}" srcOrd="1" destOrd="0" presId="urn:microsoft.com/office/officeart/2005/8/layout/radial1"/>
    <dgm:cxn modelId="{7B4DF724-F40C-4A21-93AC-4F26563C0A8F}" type="presParOf" srcId="{E0589410-FE3B-4C48-9AC4-1CB9110717AF}" destId="{777CF679-C196-41E8-A7B3-F1231927D529}" srcOrd="0" destOrd="0" presId="urn:microsoft.com/office/officeart/2005/8/layout/radial1"/>
    <dgm:cxn modelId="{6AF0435E-1AED-4DE7-A26F-F0B93095820A}" type="presParOf" srcId="{E18DB4C6-61D3-477D-953A-CAAFD4AD768D}" destId="{DCDA080A-9E0C-4464-A05C-DF3DA77CF259}" srcOrd="2" destOrd="0" presId="urn:microsoft.com/office/officeart/2005/8/layout/radial1"/>
    <dgm:cxn modelId="{190FD946-9CD2-49D7-950F-4D4F57F56447}" type="presParOf" srcId="{E18DB4C6-61D3-477D-953A-CAAFD4AD768D}" destId="{3131EEFA-E689-41E5-866F-4FA1511C6EE1}" srcOrd="3" destOrd="0" presId="urn:microsoft.com/office/officeart/2005/8/layout/radial1"/>
    <dgm:cxn modelId="{F6B04FBC-8785-4D02-9EB2-BEBF62343B38}" type="presParOf" srcId="{3131EEFA-E689-41E5-866F-4FA1511C6EE1}" destId="{9065038E-4923-4550-BCF4-DF64E53B7193}" srcOrd="0" destOrd="0" presId="urn:microsoft.com/office/officeart/2005/8/layout/radial1"/>
    <dgm:cxn modelId="{9DCD607D-09FA-4016-8593-2C36432F90F3}" type="presParOf" srcId="{E18DB4C6-61D3-477D-953A-CAAFD4AD768D}" destId="{62C93536-1ADB-49B1-85F0-703B0BC5483A}" srcOrd="4" destOrd="0" presId="urn:microsoft.com/office/officeart/2005/8/layout/radial1"/>
    <dgm:cxn modelId="{A281DDEB-18F1-49D1-81A4-DADC99C4C379}" type="presParOf" srcId="{E18DB4C6-61D3-477D-953A-CAAFD4AD768D}" destId="{046D3CC0-F9B8-4EAB-AD97-774944EE2A30}" srcOrd="5" destOrd="0" presId="urn:microsoft.com/office/officeart/2005/8/layout/radial1"/>
    <dgm:cxn modelId="{D6EBA5EE-F178-493A-ACCF-A82FCB6FCFA0}" type="presParOf" srcId="{046D3CC0-F9B8-4EAB-AD97-774944EE2A30}" destId="{6500C465-220A-41E3-B04A-0B12575FF673}" srcOrd="0" destOrd="0" presId="urn:microsoft.com/office/officeart/2005/8/layout/radial1"/>
    <dgm:cxn modelId="{BE9FE478-4283-49F7-B805-CF191E7E97E7}" type="presParOf" srcId="{E18DB4C6-61D3-477D-953A-CAAFD4AD768D}" destId="{EB377059-7E54-479C-86CC-FC69126CF326}" srcOrd="6" destOrd="0" presId="urn:microsoft.com/office/officeart/2005/8/layout/radial1"/>
    <dgm:cxn modelId="{01287E1E-EAA0-4CE3-9DB0-DD9E5EB4D590}" type="presParOf" srcId="{E18DB4C6-61D3-477D-953A-CAAFD4AD768D}" destId="{78A0D053-5077-452F-965F-7F0AF3395D85}" srcOrd="7" destOrd="0" presId="urn:microsoft.com/office/officeart/2005/8/layout/radial1"/>
    <dgm:cxn modelId="{41C556BF-5397-4666-9E07-DD4D002B0241}" type="presParOf" srcId="{78A0D053-5077-452F-965F-7F0AF3395D85}" destId="{A06ED52A-5268-4267-92B1-0B452BBB5E98}" srcOrd="0" destOrd="0" presId="urn:microsoft.com/office/officeart/2005/8/layout/radial1"/>
    <dgm:cxn modelId="{3095D1CC-9044-45E6-8724-63D58C4A8D72}" type="presParOf" srcId="{E18DB4C6-61D3-477D-953A-CAAFD4AD768D}" destId="{DE16B362-71F9-4049-90AE-2E97933AB1B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BFAA6-F3F6-4E89-8852-80C61C7286B2}">
      <dsp:nvSpPr>
        <dsp:cNvPr id="0" name=""/>
        <dsp:cNvSpPr/>
      </dsp:nvSpPr>
      <dsp:spPr>
        <a:xfrm>
          <a:off x="118303" y="1428756"/>
          <a:ext cx="2845836" cy="2869179"/>
        </a:xfrm>
        <a:prstGeom prst="ellipse">
          <a:avLst/>
        </a:prstGeom>
        <a:solidFill>
          <a:schemeClr val="tx1">
            <a:lumMod val="95000"/>
            <a:lumOff val="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latin typeface="Gill Sans MT" pitchFamily="34" charset="0"/>
          </a:endParaRPr>
        </a:p>
      </dsp:txBody>
      <dsp:txXfrm>
        <a:off x="535066" y="1848938"/>
        <a:ext cx="2012310" cy="2028815"/>
      </dsp:txXfrm>
    </dsp:sp>
    <dsp:sp modelId="{E0589410-FE3B-4C48-9AC4-1CB9110717AF}">
      <dsp:nvSpPr>
        <dsp:cNvPr id="0" name=""/>
        <dsp:cNvSpPr/>
      </dsp:nvSpPr>
      <dsp:spPr>
        <a:xfrm rot="19147776">
          <a:off x="2554427" y="1734692"/>
          <a:ext cx="545890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545890" y="15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latin typeface="Gill Sans MT" pitchFamily="34" charset="0"/>
          </a:endParaRPr>
        </a:p>
      </dsp:txBody>
      <dsp:txXfrm>
        <a:off x="2813725" y="1736763"/>
        <a:ext cx="27294" cy="27294"/>
      </dsp:txXfrm>
    </dsp:sp>
    <dsp:sp modelId="{DCDA080A-9E0C-4464-A05C-DF3DA77CF259}">
      <dsp:nvSpPr>
        <dsp:cNvPr id="0" name=""/>
        <dsp:cNvSpPr/>
      </dsp:nvSpPr>
      <dsp:spPr>
        <a:xfrm>
          <a:off x="2761501" y="-6"/>
          <a:ext cx="2019023" cy="1867726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000" b="1" kern="1200" dirty="0" smtClean="0">
              <a:latin typeface="Gill Sans MT" pitchFamily="34" charset="0"/>
            </a:rPr>
            <a:t>MCQ</a:t>
          </a:r>
          <a:endParaRPr lang="en-US" sz="2700" b="1" kern="1200" dirty="0">
            <a:latin typeface="Gill Sans MT" pitchFamily="34" charset="0"/>
          </a:endParaRPr>
        </a:p>
      </dsp:txBody>
      <dsp:txXfrm>
        <a:off x="3057180" y="273516"/>
        <a:ext cx="1427665" cy="1320682"/>
      </dsp:txXfrm>
    </dsp:sp>
    <dsp:sp modelId="{3131EEFA-E689-41E5-866F-4FA1511C6EE1}">
      <dsp:nvSpPr>
        <dsp:cNvPr id="0" name=""/>
        <dsp:cNvSpPr/>
      </dsp:nvSpPr>
      <dsp:spPr>
        <a:xfrm rot="120280">
          <a:off x="2962798" y="2925136"/>
          <a:ext cx="1585629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1585629" y="15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latin typeface="Gill Sans MT" pitchFamily="34" charset="0"/>
          </a:endParaRPr>
        </a:p>
      </dsp:txBody>
      <dsp:txXfrm>
        <a:off x="3715972" y="2901214"/>
        <a:ext cx="79281" cy="79281"/>
      </dsp:txXfrm>
    </dsp:sp>
    <dsp:sp modelId="{62C93536-1ADB-49B1-85F0-703B0BC5483A}">
      <dsp:nvSpPr>
        <dsp:cNvPr id="0" name=""/>
        <dsp:cNvSpPr/>
      </dsp:nvSpPr>
      <dsp:spPr>
        <a:xfrm>
          <a:off x="4547438" y="2071705"/>
          <a:ext cx="1784837" cy="1856203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>
              <a:latin typeface="Gill Sans MT" pitchFamily="34" charset="0"/>
            </a:rPr>
            <a:t>HOTS</a:t>
          </a:r>
          <a:endParaRPr lang="en-US" sz="3200" b="1" kern="1200" dirty="0">
            <a:latin typeface="Gill Sans MT" pitchFamily="34" charset="0"/>
          </a:endParaRPr>
        </a:p>
      </dsp:txBody>
      <dsp:txXfrm>
        <a:off x="4808821" y="2343540"/>
        <a:ext cx="1262071" cy="1312533"/>
      </dsp:txXfrm>
    </dsp:sp>
    <dsp:sp modelId="{046D3CC0-F9B8-4EAB-AD97-774944EE2A30}">
      <dsp:nvSpPr>
        <dsp:cNvPr id="0" name=""/>
        <dsp:cNvSpPr/>
      </dsp:nvSpPr>
      <dsp:spPr>
        <a:xfrm rot="1661055">
          <a:off x="2799249" y="3526946"/>
          <a:ext cx="73498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73498" y="15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latin typeface="Gill Sans MT" pitchFamily="34" charset="0"/>
          </a:endParaRPr>
        </a:p>
      </dsp:txBody>
      <dsp:txXfrm>
        <a:off x="2834160" y="3540827"/>
        <a:ext cx="3674" cy="3674"/>
      </dsp:txXfrm>
    </dsp:sp>
    <dsp:sp modelId="{EB377059-7E54-479C-86CC-FC69126CF326}">
      <dsp:nvSpPr>
        <dsp:cNvPr id="0" name=""/>
        <dsp:cNvSpPr/>
      </dsp:nvSpPr>
      <dsp:spPr>
        <a:xfrm>
          <a:off x="2761495" y="3059117"/>
          <a:ext cx="1870100" cy="1870087"/>
        </a:xfrm>
        <a:prstGeom prst="ellips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600" b="1" kern="1200" dirty="0" smtClean="0">
              <a:latin typeface="Gill Sans MT" pitchFamily="34" charset="0"/>
            </a:rPr>
            <a:t>Case Study</a:t>
          </a:r>
          <a:endParaRPr lang="en-US" sz="3600" b="1" kern="1200" dirty="0">
            <a:latin typeface="Gill Sans MT" pitchFamily="34" charset="0"/>
          </a:endParaRPr>
        </a:p>
      </dsp:txBody>
      <dsp:txXfrm>
        <a:off x="3035365" y="3332985"/>
        <a:ext cx="1322360" cy="1322351"/>
      </dsp:txXfrm>
    </dsp:sp>
    <dsp:sp modelId="{78A0D053-5077-452F-965F-7F0AF3395D85}">
      <dsp:nvSpPr>
        <dsp:cNvPr id="0" name=""/>
        <dsp:cNvSpPr/>
      </dsp:nvSpPr>
      <dsp:spPr>
        <a:xfrm rot="20379156">
          <a:off x="2803954" y="1947224"/>
          <a:ext cx="2330402" cy="31437"/>
        </a:xfrm>
        <a:custGeom>
          <a:avLst/>
          <a:gdLst/>
          <a:ahLst/>
          <a:cxnLst/>
          <a:rect l="0" t="0" r="0" b="0"/>
          <a:pathLst>
            <a:path>
              <a:moveTo>
                <a:pt x="0" y="15718"/>
              </a:moveTo>
              <a:lnTo>
                <a:pt x="2330402" y="1571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>
            <a:latin typeface="Gill Sans MT" pitchFamily="34" charset="0"/>
          </a:endParaRPr>
        </a:p>
      </dsp:txBody>
      <dsp:txXfrm>
        <a:off x="3910896" y="1904682"/>
        <a:ext cx="116520" cy="116520"/>
      </dsp:txXfrm>
    </dsp:sp>
    <dsp:sp modelId="{DE16B362-71F9-4049-90AE-2E97933AB1B4}">
      <dsp:nvSpPr>
        <dsp:cNvPr id="0" name=""/>
        <dsp:cNvSpPr/>
      </dsp:nvSpPr>
      <dsp:spPr>
        <a:xfrm>
          <a:off x="4948593" y="142880"/>
          <a:ext cx="2474133" cy="1996133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b="1" kern="1200" dirty="0" smtClean="0">
              <a:latin typeface="Gill Sans MT" pitchFamily="34" charset="0"/>
            </a:rPr>
            <a:t>Competency based</a:t>
          </a:r>
          <a:endParaRPr lang="en-US" sz="2000" b="1" kern="1200" dirty="0">
            <a:latin typeface="Gill Sans MT" pitchFamily="34" charset="0"/>
          </a:endParaRPr>
        </a:p>
      </dsp:txBody>
      <dsp:txXfrm>
        <a:off x="5310921" y="435207"/>
        <a:ext cx="1749477" cy="1411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976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51"/>
            <a:ext cx="6912768" cy="2995737"/>
          </a:xfrm>
          <a:prstGeom prst="rect">
            <a:avLst/>
          </a:prstGeom>
        </p:spPr>
        <p:txBody>
          <a:bodyPr lIns="396000" tIns="45720" rIns="91440" bIns="4572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2280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7"/>
            <a:ext cx="8496944" cy="2995737"/>
          </a:xfrm>
          <a:prstGeom prst="rect">
            <a:avLst/>
          </a:prstGeom>
        </p:spPr>
        <p:txBody>
          <a:bodyPr lIns="396000" tIns="45720" rIns="91440" bIns="4572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4694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9768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4000" b="1" cap="all"/>
            </a:lvl1pPr>
          </a:lstStyle>
          <a:p>
            <a:r>
              <a:rPr lang="en-US" altLang="ko-KR" dirty="0" smtClean="0"/>
              <a:t>Click to edit title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DF8C5CDB-1AEF-4522-8EAF-CE1F4E5D863E}" type="datetimeFigureOut">
              <a:rPr lang="ko-KR" altLang="en-US" smtClean="0"/>
              <a:pPr/>
              <a:t>2024-06-06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83B0A39C-9AA3-4A83-82D7-24ADE085033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59806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87957" y="1287879"/>
            <a:ext cx="1138237" cy="1285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401213" y="322552"/>
            <a:ext cx="1888493" cy="1062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01269" y="1268561"/>
            <a:ext cx="1891030" cy="769938"/>
          </a:xfrm>
          <a:custGeom>
            <a:avLst/>
            <a:gdLst/>
            <a:ahLst/>
            <a:cxnLst/>
            <a:rect l="l" t="t" r="r" b="b"/>
            <a:pathLst>
              <a:path w="3782059" h="1539875">
                <a:moveTo>
                  <a:pt x="3624642" y="1539350"/>
                </a:moveTo>
                <a:lnTo>
                  <a:pt x="157231" y="1539350"/>
                </a:lnTo>
                <a:lnTo>
                  <a:pt x="107610" y="1531309"/>
                </a:lnTo>
                <a:lnTo>
                  <a:pt x="64458" y="1508932"/>
                </a:lnTo>
                <a:lnTo>
                  <a:pt x="30393" y="1474840"/>
                </a:lnTo>
                <a:lnTo>
                  <a:pt x="8034" y="1431653"/>
                </a:lnTo>
                <a:lnTo>
                  <a:pt x="0" y="1381991"/>
                </a:lnTo>
                <a:lnTo>
                  <a:pt x="0" y="157358"/>
                </a:lnTo>
                <a:lnTo>
                  <a:pt x="8034" y="107697"/>
                </a:lnTo>
                <a:lnTo>
                  <a:pt x="30393" y="64510"/>
                </a:lnTo>
                <a:lnTo>
                  <a:pt x="64458" y="30418"/>
                </a:lnTo>
                <a:lnTo>
                  <a:pt x="107610" y="8041"/>
                </a:lnTo>
                <a:lnTo>
                  <a:pt x="157231" y="0"/>
                </a:lnTo>
                <a:lnTo>
                  <a:pt x="3624642" y="0"/>
                </a:lnTo>
                <a:lnTo>
                  <a:pt x="3674263" y="8041"/>
                </a:lnTo>
                <a:lnTo>
                  <a:pt x="3717416" y="30418"/>
                </a:lnTo>
                <a:lnTo>
                  <a:pt x="3751480" y="64510"/>
                </a:lnTo>
                <a:lnTo>
                  <a:pt x="3773839" y="107697"/>
                </a:lnTo>
                <a:lnTo>
                  <a:pt x="3781874" y="157358"/>
                </a:lnTo>
                <a:lnTo>
                  <a:pt x="3781874" y="1381991"/>
                </a:lnTo>
                <a:lnTo>
                  <a:pt x="3773839" y="1431653"/>
                </a:lnTo>
                <a:lnTo>
                  <a:pt x="3751480" y="1474840"/>
                </a:lnTo>
                <a:lnTo>
                  <a:pt x="3717416" y="1508932"/>
                </a:lnTo>
                <a:lnTo>
                  <a:pt x="3674263" y="1531309"/>
                </a:lnTo>
                <a:lnTo>
                  <a:pt x="3624642" y="1539350"/>
                </a:lnTo>
                <a:close/>
              </a:path>
            </a:pathLst>
          </a:custGeom>
          <a:solidFill>
            <a:srgbClr val="F48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401221" y="1854281"/>
            <a:ext cx="1885315" cy="1674495"/>
          </a:xfrm>
          <a:custGeom>
            <a:avLst/>
            <a:gdLst/>
            <a:ahLst/>
            <a:cxnLst/>
            <a:rect l="l" t="t" r="r" b="b"/>
            <a:pathLst>
              <a:path w="3770629" h="3348990">
                <a:moveTo>
                  <a:pt x="3613421" y="3348835"/>
                </a:moveTo>
                <a:lnTo>
                  <a:pt x="156745" y="3348835"/>
                </a:lnTo>
                <a:lnTo>
                  <a:pt x="107277" y="3340794"/>
                </a:lnTo>
                <a:lnTo>
                  <a:pt x="64259" y="3318417"/>
                </a:lnTo>
                <a:lnTo>
                  <a:pt x="30299" y="3284324"/>
                </a:lnTo>
                <a:lnTo>
                  <a:pt x="8009" y="3241137"/>
                </a:lnTo>
                <a:lnTo>
                  <a:pt x="0" y="3191476"/>
                </a:lnTo>
                <a:lnTo>
                  <a:pt x="0" y="157358"/>
                </a:lnTo>
                <a:lnTo>
                  <a:pt x="8009" y="107697"/>
                </a:lnTo>
                <a:lnTo>
                  <a:pt x="30299" y="64510"/>
                </a:lnTo>
                <a:lnTo>
                  <a:pt x="64259" y="30418"/>
                </a:lnTo>
                <a:lnTo>
                  <a:pt x="107277" y="8041"/>
                </a:lnTo>
                <a:lnTo>
                  <a:pt x="156745" y="0"/>
                </a:lnTo>
                <a:lnTo>
                  <a:pt x="3613421" y="0"/>
                </a:lnTo>
                <a:lnTo>
                  <a:pt x="3662888" y="8041"/>
                </a:lnTo>
                <a:lnTo>
                  <a:pt x="3705907" y="30418"/>
                </a:lnTo>
                <a:lnTo>
                  <a:pt x="3739866" y="64510"/>
                </a:lnTo>
                <a:lnTo>
                  <a:pt x="3762156" y="107697"/>
                </a:lnTo>
                <a:lnTo>
                  <a:pt x="3770166" y="157358"/>
                </a:lnTo>
                <a:lnTo>
                  <a:pt x="3770166" y="3191476"/>
                </a:lnTo>
                <a:lnTo>
                  <a:pt x="3762156" y="3241137"/>
                </a:lnTo>
                <a:lnTo>
                  <a:pt x="3739866" y="3284324"/>
                </a:lnTo>
                <a:lnTo>
                  <a:pt x="3705907" y="3318417"/>
                </a:lnTo>
                <a:lnTo>
                  <a:pt x="3662888" y="3340794"/>
                </a:lnTo>
                <a:lnTo>
                  <a:pt x="3613421" y="3348835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289923" y="2273495"/>
            <a:ext cx="1976331" cy="1111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289985" y="3263505"/>
            <a:ext cx="1978977" cy="805498"/>
          </a:xfrm>
          <a:custGeom>
            <a:avLst/>
            <a:gdLst/>
            <a:ahLst/>
            <a:cxnLst/>
            <a:rect l="l" t="t" r="r" b="b"/>
            <a:pathLst>
              <a:path w="3957954" h="1610995">
                <a:moveTo>
                  <a:pt x="3793233" y="1610949"/>
                </a:moveTo>
                <a:lnTo>
                  <a:pt x="164545" y="1610949"/>
                </a:lnTo>
                <a:lnTo>
                  <a:pt x="120874" y="1605052"/>
                </a:lnTo>
                <a:lnTo>
                  <a:pt x="81588" y="1588419"/>
                </a:lnTo>
                <a:lnTo>
                  <a:pt x="48272" y="1562638"/>
                </a:lnTo>
                <a:lnTo>
                  <a:pt x="22511" y="1529295"/>
                </a:lnTo>
                <a:lnTo>
                  <a:pt x="5892" y="1489977"/>
                </a:lnTo>
                <a:lnTo>
                  <a:pt x="0" y="1446271"/>
                </a:lnTo>
                <a:lnTo>
                  <a:pt x="0" y="164677"/>
                </a:lnTo>
                <a:lnTo>
                  <a:pt x="5892" y="120972"/>
                </a:lnTo>
                <a:lnTo>
                  <a:pt x="22511" y="81654"/>
                </a:lnTo>
                <a:lnTo>
                  <a:pt x="48272" y="48311"/>
                </a:lnTo>
                <a:lnTo>
                  <a:pt x="81588" y="22529"/>
                </a:lnTo>
                <a:lnTo>
                  <a:pt x="120874" y="5896"/>
                </a:lnTo>
                <a:lnTo>
                  <a:pt x="164545" y="0"/>
                </a:lnTo>
                <a:lnTo>
                  <a:pt x="3793233" y="0"/>
                </a:lnTo>
                <a:lnTo>
                  <a:pt x="3836904" y="5896"/>
                </a:lnTo>
                <a:lnTo>
                  <a:pt x="3876190" y="22529"/>
                </a:lnTo>
                <a:lnTo>
                  <a:pt x="3909506" y="48311"/>
                </a:lnTo>
                <a:lnTo>
                  <a:pt x="3935267" y="81654"/>
                </a:lnTo>
                <a:lnTo>
                  <a:pt x="3951886" y="120972"/>
                </a:lnTo>
                <a:lnTo>
                  <a:pt x="3957778" y="164677"/>
                </a:lnTo>
                <a:lnTo>
                  <a:pt x="3957778" y="1446271"/>
                </a:lnTo>
                <a:lnTo>
                  <a:pt x="3951886" y="1489977"/>
                </a:lnTo>
                <a:lnTo>
                  <a:pt x="3935267" y="1529295"/>
                </a:lnTo>
                <a:lnTo>
                  <a:pt x="3909506" y="1562638"/>
                </a:lnTo>
                <a:lnTo>
                  <a:pt x="3876190" y="1588419"/>
                </a:lnTo>
                <a:lnTo>
                  <a:pt x="3836904" y="1605052"/>
                </a:lnTo>
                <a:lnTo>
                  <a:pt x="3793233" y="1610949"/>
                </a:lnTo>
                <a:close/>
              </a:path>
            </a:pathLst>
          </a:custGeom>
          <a:solidFill>
            <a:srgbClr val="F48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4289964" y="3876461"/>
            <a:ext cx="1974215" cy="946468"/>
          </a:xfrm>
          <a:custGeom>
            <a:avLst/>
            <a:gdLst/>
            <a:ahLst/>
            <a:cxnLst/>
            <a:rect l="l" t="t" r="r" b="b"/>
            <a:pathLst>
              <a:path w="3948429" h="1892934">
                <a:moveTo>
                  <a:pt x="3784124" y="1892743"/>
                </a:moveTo>
                <a:lnTo>
                  <a:pt x="164149" y="1892743"/>
                </a:lnTo>
                <a:lnTo>
                  <a:pt x="120584" y="1886846"/>
                </a:lnTo>
                <a:lnTo>
                  <a:pt x="81392" y="1870213"/>
                </a:lnTo>
                <a:lnTo>
                  <a:pt x="48156" y="1844432"/>
                </a:lnTo>
                <a:lnTo>
                  <a:pt x="22457" y="1811089"/>
                </a:lnTo>
                <a:lnTo>
                  <a:pt x="5878" y="1771771"/>
                </a:lnTo>
                <a:lnTo>
                  <a:pt x="0" y="1728065"/>
                </a:lnTo>
                <a:lnTo>
                  <a:pt x="0" y="164677"/>
                </a:lnTo>
                <a:lnTo>
                  <a:pt x="5878" y="120972"/>
                </a:lnTo>
                <a:lnTo>
                  <a:pt x="22457" y="81654"/>
                </a:lnTo>
                <a:lnTo>
                  <a:pt x="48156" y="48311"/>
                </a:lnTo>
                <a:lnTo>
                  <a:pt x="81392" y="22529"/>
                </a:lnTo>
                <a:lnTo>
                  <a:pt x="120584" y="5896"/>
                </a:lnTo>
                <a:lnTo>
                  <a:pt x="164149" y="0"/>
                </a:lnTo>
                <a:lnTo>
                  <a:pt x="3784124" y="0"/>
                </a:lnTo>
                <a:lnTo>
                  <a:pt x="3827689" y="5896"/>
                </a:lnTo>
                <a:lnTo>
                  <a:pt x="3866881" y="22529"/>
                </a:lnTo>
                <a:lnTo>
                  <a:pt x="3900117" y="48311"/>
                </a:lnTo>
                <a:lnTo>
                  <a:pt x="3925816" y="81654"/>
                </a:lnTo>
                <a:lnTo>
                  <a:pt x="3942396" y="120972"/>
                </a:lnTo>
                <a:lnTo>
                  <a:pt x="3948274" y="164677"/>
                </a:lnTo>
                <a:lnTo>
                  <a:pt x="3948274" y="1728065"/>
                </a:lnTo>
                <a:lnTo>
                  <a:pt x="3942396" y="1771771"/>
                </a:lnTo>
                <a:lnTo>
                  <a:pt x="3925816" y="1811089"/>
                </a:lnTo>
                <a:lnTo>
                  <a:pt x="3900117" y="1844432"/>
                </a:lnTo>
                <a:lnTo>
                  <a:pt x="3866881" y="1870213"/>
                </a:lnTo>
                <a:lnTo>
                  <a:pt x="3827689" y="1886846"/>
                </a:lnTo>
                <a:lnTo>
                  <a:pt x="3784124" y="1892743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327672" y="322548"/>
            <a:ext cx="2009742" cy="11303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327744" y="1329298"/>
            <a:ext cx="2012633" cy="819150"/>
          </a:xfrm>
          <a:custGeom>
            <a:avLst/>
            <a:gdLst/>
            <a:ahLst/>
            <a:cxnLst/>
            <a:rect l="l" t="t" r="r" b="b"/>
            <a:pathLst>
              <a:path w="4025265" h="1638300">
                <a:moveTo>
                  <a:pt x="3857359" y="1638183"/>
                </a:moveTo>
                <a:lnTo>
                  <a:pt x="167326" y="1638183"/>
                </a:lnTo>
                <a:lnTo>
                  <a:pt x="122918" y="1632186"/>
                </a:lnTo>
                <a:lnTo>
                  <a:pt x="82967" y="1615272"/>
                </a:lnTo>
                <a:lnTo>
                  <a:pt x="49088" y="1589055"/>
                </a:lnTo>
                <a:lnTo>
                  <a:pt x="22892" y="1555148"/>
                </a:lnTo>
                <a:lnTo>
                  <a:pt x="5991" y="1515165"/>
                </a:lnTo>
                <a:lnTo>
                  <a:pt x="0" y="1470721"/>
                </a:lnTo>
                <a:lnTo>
                  <a:pt x="0" y="167461"/>
                </a:lnTo>
                <a:lnTo>
                  <a:pt x="5991" y="123017"/>
                </a:lnTo>
                <a:lnTo>
                  <a:pt x="22892" y="83034"/>
                </a:lnTo>
                <a:lnTo>
                  <a:pt x="49088" y="49127"/>
                </a:lnTo>
                <a:lnTo>
                  <a:pt x="82967" y="22910"/>
                </a:lnTo>
                <a:lnTo>
                  <a:pt x="122918" y="5996"/>
                </a:lnTo>
                <a:lnTo>
                  <a:pt x="167326" y="0"/>
                </a:lnTo>
                <a:lnTo>
                  <a:pt x="3857359" y="0"/>
                </a:lnTo>
                <a:lnTo>
                  <a:pt x="3901767" y="5996"/>
                </a:lnTo>
                <a:lnTo>
                  <a:pt x="3941718" y="22910"/>
                </a:lnTo>
                <a:lnTo>
                  <a:pt x="3975597" y="49127"/>
                </a:lnTo>
                <a:lnTo>
                  <a:pt x="4001794" y="83034"/>
                </a:lnTo>
                <a:lnTo>
                  <a:pt x="4018694" y="123017"/>
                </a:lnTo>
                <a:lnTo>
                  <a:pt x="4024686" y="167461"/>
                </a:lnTo>
                <a:lnTo>
                  <a:pt x="4024686" y="1470721"/>
                </a:lnTo>
                <a:lnTo>
                  <a:pt x="4018694" y="1515165"/>
                </a:lnTo>
                <a:lnTo>
                  <a:pt x="4001794" y="1555148"/>
                </a:lnTo>
                <a:lnTo>
                  <a:pt x="3975597" y="1589055"/>
                </a:lnTo>
                <a:lnTo>
                  <a:pt x="3941718" y="1615272"/>
                </a:lnTo>
                <a:lnTo>
                  <a:pt x="3901767" y="1632186"/>
                </a:lnTo>
                <a:lnTo>
                  <a:pt x="3857359" y="1638183"/>
                </a:lnTo>
                <a:close/>
              </a:path>
            </a:pathLst>
          </a:custGeom>
          <a:solidFill>
            <a:srgbClr val="F48B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327753" y="1952617"/>
            <a:ext cx="2014220" cy="1576070"/>
          </a:xfrm>
          <a:custGeom>
            <a:avLst/>
            <a:gdLst/>
            <a:ahLst/>
            <a:cxnLst/>
            <a:rect l="l" t="t" r="r" b="b"/>
            <a:pathLst>
              <a:path w="4028440" h="3152140">
                <a:moveTo>
                  <a:pt x="3860612" y="3151758"/>
                </a:moveTo>
                <a:lnTo>
                  <a:pt x="167467" y="3151758"/>
                </a:lnTo>
                <a:lnTo>
                  <a:pt x="123021" y="3145761"/>
                </a:lnTo>
                <a:lnTo>
                  <a:pt x="83037" y="3128847"/>
                </a:lnTo>
                <a:lnTo>
                  <a:pt x="49129" y="3102630"/>
                </a:lnTo>
                <a:lnTo>
                  <a:pt x="22911" y="3068723"/>
                </a:lnTo>
                <a:lnTo>
                  <a:pt x="5996" y="3028740"/>
                </a:lnTo>
                <a:lnTo>
                  <a:pt x="0" y="2984296"/>
                </a:lnTo>
                <a:lnTo>
                  <a:pt x="0" y="167461"/>
                </a:lnTo>
                <a:lnTo>
                  <a:pt x="5996" y="123017"/>
                </a:lnTo>
                <a:lnTo>
                  <a:pt x="22911" y="83034"/>
                </a:lnTo>
                <a:lnTo>
                  <a:pt x="49129" y="49127"/>
                </a:lnTo>
                <a:lnTo>
                  <a:pt x="83037" y="22910"/>
                </a:lnTo>
                <a:lnTo>
                  <a:pt x="123021" y="5996"/>
                </a:lnTo>
                <a:lnTo>
                  <a:pt x="167467" y="0"/>
                </a:lnTo>
                <a:lnTo>
                  <a:pt x="3860612" y="0"/>
                </a:lnTo>
                <a:lnTo>
                  <a:pt x="3905058" y="5996"/>
                </a:lnTo>
                <a:lnTo>
                  <a:pt x="3945042" y="22910"/>
                </a:lnTo>
                <a:lnTo>
                  <a:pt x="3978950" y="49127"/>
                </a:lnTo>
                <a:lnTo>
                  <a:pt x="4005168" y="83034"/>
                </a:lnTo>
                <a:lnTo>
                  <a:pt x="4022083" y="123017"/>
                </a:lnTo>
                <a:lnTo>
                  <a:pt x="4028080" y="167461"/>
                </a:lnTo>
                <a:lnTo>
                  <a:pt x="4028080" y="2984296"/>
                </a:lnTo>
                <a:lnTo>
                  <a:pt x="4022083" y="3028740"/>
                </a:lnTo>
                <a:lnTo>
                  <a:pt x="4005168" y="3068723"/>
                </a:lnTo>
                <a:lnTo>
                  <a:pt x="3978950" y="3102630"/>
                </a:lnTo>
                <a:lnTo>
                  <a:pt x="3945042" y="3128847"/>
                </a:lnTo>
                <a:lnTo>
                  <a:pt x="3905058" y="3145761"/>
                </a:lnTo>
                <a:lnTo>
                  <a:pt x="3860612" y="315175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9"/>
            <a:ext cx="853832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9"/>
            <a:ext cx="3977640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9"/>
            <a:ext cx="3977640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63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63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1" y="4783463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9"/>
            <a:ext cx="853832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66" y="2033229"/>
            <a:ext cx="8904068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3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3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3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8"/>
            <a:ext cx="853832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62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62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1" y="4783462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6"/>
            <a:ext cx="8538324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60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60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1" y="4783460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6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Ins="91440" bIns="457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715760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702593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23" y="15829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8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80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291540E-3D39-4C1D-A433-DDC8DCB594BB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440" tIns="45720" rIns="91440" bIns="45720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5DAF507-21DD-4407-B5C4-313156F15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8"/>
            <a:ext cx="8538324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66" y="2033228"/>
            <a:ext cx="8904068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3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8"/>
            <a:ext cx="8538324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66" y="2033228"/>
            <a:ext cx="8904068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3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7"/>
            <a:ext cx="8538324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66" y="2033227"/>
            <a:ext cx="8904068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2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838" y="4317395"/>
            <a:ext cx="8538324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966" y="2033225"/>
            <a:ext cx="8904068" cy="9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0" i="0">
                <a:solidFill>
                  <a:srgbClr val="18181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0"/>
            <a:ext cx="29260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0"/>
            <a:ext cx="21031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0"/>
            <a:ext cx="21031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bse.gov.in/cbsenew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iz.mygov.in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87375" y="3950344"/>
            <a:ext cx="7632848" cy="923330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ko-KR" sz="5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cript MT Bold" pitchFamily="66" charset="0"/>
                <a:ea typeface="맑은 고딕" pitchFamily="50" charset="-127"/>
                <a:cs typeface="Arial" pitchFamily="34" charset="0"/>
              </a:rPr>
              <a:t>Welcomes you all</a:t>
            </a:r>
          </a:p>
        </p:txBody>
      </p:sp>
      <p:sp>
        <p:nvSpPr>
          <p:cNvPr id="2" name="AutoShape 2" descr="Kikani Vidhya Mandir Cbse School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4" descr="Kikani Vidhya Mandir Cbse School - Posts | Facebook"/>
          <p:cNvSpPr>
            <a:spLocks noChangeAspect="1" noChangeArrowheads="1"/>
          </p:cNvSpPr>
          <p:nvPr/>
        </p:nvSpPr>
        <p:spPr bwMode="auto">
          <a:xfrm>
            <a:off x="307975" y="79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6" descr="Kikani Vidhya Mandir Cbse School - Posts | Facebook"/>
          <p:cNvSpPr>
            <a:spLocks noChangeAspect="1" noChangeArrowheads="1"/>
          </p:cNvSpPr>
          <p:nvPr/>
        </p:nvSpPr>
        <p:spPr bwMode="auto">
          <a:xfrm>
            <a:off x="460375" y="1603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767954"/>
            <a:ext cx="2533650" cy="18097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9068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92573" y="-132756"/>
            <a:ext cx="1324402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ERP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575130"/>
            <a:ext cx="2603897" cy="4410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09093"/>
            <a:ext cx="2366171" cy="50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593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235" y="-132756"/>
            <a:ext cx="59250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Results (2023- 2024)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68436"/>
            <a:ext cx="5006697" cy="2271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60" y="1171424"/>
            <a:ext cx="3634434" cy="36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479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235" y="-132756"/>
            <a:ext cx="59250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Results (2023- 2024)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593304"/>
            <a:ext cx="6126423" cy="217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68436"/>
            <a:ext cx="5006697" cy="2271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7" y="691209"/>
            <a:ext cx="3078572" cy="188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87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235" y="-132756"/>
            <a:ext cx="59250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Results (2023- 2024)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62872"/>
            <a:ext cx="6624736" cy="3357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501663"/>
            <a:ext cx="2726026" cy="991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4565" y="549589"/>
            <a:ext cx="2043429" cy="12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9934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235" y="-132756"/>
            <a:ext cx="59250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Results (2023- 2024)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501663"/>
            <a:ext cx="2726026" cy="99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1469756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CENTUM HOLDERS</a:t>
            </a:r>
          </a:p>
          <a:p>
            <a:endParaRPr lang="en-GB" dirty="0" smtClean="0"/>
          </a:p>
          <a:p>
            <a:pPr algn="ctr"/>
            <a:r>
              <a:rPr lang="en-GB" b="1" dirty="0" smtClean="0"/>
              <a:t>GRADE 10</a:t>
            </a:r>
          </a:p>
          <a:p>
            <a:pPr algn="ctr"/>
            <a:r>
              <a:rPr lang="en-GB" dirty="0" smtClean="0"/>
              <a:t>DARSH BENGANI – MATHEMATICS</a:t>
            </a:r>
          </a:p>
          <a:p>
            <a:endParaRPr lang="en-GB" dirty="0" smtClean="0"/>
          </a:p>
          <a:p>
            <a:pPr algn="ctr"/>
            <a:r>
              <a:rPr lang="en-GB" b="1" dirty="0" smtClean="0"/>
              <a:t>GRADE 12</a:t>
            </a:r>
          </a:p>
          <a:p>
            <a:pPr algn="ctr"/>
            <a:endParaRPr lang="en-GB" b="1" dirty="0" smtClean="0"/>
          </a:p>
          <a:p>
            <a:pPr algn="ctr"/>
            <a:r>
              <a:rPr lang="en-GB" dirty="0" smtClean="0"/>
              <a:t>KAVIYARANI – PSYCHOLOGY</a:t>
            </a:r>
          </a:p>
          <a:p>
            <a:pPr algn="ctr"/>
            <a:r>
              <a:rPr lang="en-GB" dirty="0" smtClean="0"/>
              <a:t>VARSHANMITHRA – ARTIFICIAL INTELLIGENCE</a:t>
            </a:r>
          </a:p>
          <a:p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754612"/>
            <a:ext cx="1934344" cy="19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363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235" y="-132756"/>
            <a:ext cx="59250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Results (2023- 2024)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03598"/>
            <a:ext cx="5524767" cy="3614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699542"/>
            <a:ext cx="2158091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837" y="2787774"/>
            <a:ext cx="183505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128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235" y="-132756"/>
            <a:ext cx="59250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Results (2023- 2024)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75130"/>
            <a:ext cx="5124450" cy="4695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829" y="843558"/>
            <a:ext cx="1981619" cy="1584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2805" y="2903586"/>
            <a:ext cx="1834643" cy="18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769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5462" y="69582"/>
            <a:ext cx="6909456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Empowering Excellence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87574"/>
            <a:ext cx="4137248" cy="2304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134761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 aims to assess the level of comprehension of a topic among students and provide immediate feedback to teachers in order to proactively improve student performance.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865464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5462" y="69582"/>
            <a:ext cx="6909456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Empowering Excellence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5724128" y="1347614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Mind spark is a computer-based online self-learning </a:t>
            </a:r>
            <a:r>
              <a:rPr lang="en-GB" dirty="0" smtClean="0"/>
              <a:t>tool, </a:t>
            </a:r>
            <a:r>
              <a:rPr lang="en-GB" dirty="0"/>
              <a:t>that enhances children’s understanding of mathematical </a:t>
            </a:r>
            <a:r>
              <a:rPr lang="en-GB" dirty="0" smtClean="0"/>
              <a:t>concepts, Science and English.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adapts to each student’s individual learning pace in sync with the school curriculum and provides instant feedback that clears inadequate understanding.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7574"/>
            <a:ext cx="4536504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5434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5462" y="69582"/>
            <a:ext cx="6909456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Empowering Excellence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Robotics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5004048" y="1347614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Educational robotics is an effective way to introduce scientific and technological concepts in a practical and tangible way. Students can acquire knowledge of mechanics, electronics, coding and other STEM disciplines while interacting and having fun with robots.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393021"/>
            <a:ext cx="2835399" cy="25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5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43614" y="2139708"/>
            <a:ext cx="2214583" cy="769441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ko-KR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Prayer</a:t>
            </a:r>
          </a:p>
        </p:txBody>
      </p:sp>
      <p:pic>
        <p:nvPicPr>
          <p:cNvPr id="2050" name="Picture 2" descr="Ganesh PNG Download Image | PNG Ar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30" y="771550"/>
            <a:ext cx="3408313" cy="335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70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5462" y="69582"/>
            <a:ext cx="6909456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Empowering Excellence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3D lab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5724128" y="1347614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Learning has become even more fun than before. Students are more inclined to learn and grasp knowledge with the interesting mode of teaching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School has three 3-D stereo labs for viewing of Science and Math concepts and this has made a tremendous difference to the students’ learning.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38194"/>
            <a:ext cx="4034503" cy="30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2480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5939" y="69582"/>
            <a:ext cx="2488503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SPORTS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5724128" y="134761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Basketball Court</a:t>
            </a:r>
            <a:endParaRPr lang="en-IN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347614"/>
            <a:ext cx="2784780" cy="279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119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5939" y="69582"/>
            <a:ext cx="2488503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SPORTS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5724128" y="134761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Badminton</a:t>
            </a:r>
          </a:p>
          <a:p>
            <a:r>
              <a:rPr lang="en-IN" sz="4000" dirty="0" smtClean="0"/>
              <a:t>Court</a:t>
            </a:r>
            <a:endParaRPr lang="en-IN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6720" y="1285741"/>
            <a:ext cx="4476682" cy="20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91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216221"/>
            <a:ext cx="7795026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Instruments (Drums)</a:t>
            </a:r>
          </a:p>
          <a:p>
            <a:pPr algn="ctr"/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7039" y="1491630"/>
            <a:ext cx="516422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6723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216221"/>
            <a:ext cx="779502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Instruments (Key board)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059582"/>
            <a:ext cx="5261791" cy="394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6148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216221"/>
            <a:ext cx="779502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Performing Arts (Dance)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563638"/>
            <a:ext cx="298132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451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1403" y="-132756"/>
            <a:ext cx="4286751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Club Activities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2843808" y="120359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763548"/>
            <a:ext cx="1856937" cy="184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879104"/>
            <a:ext cx="2398848" cy="1552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685690"/>
            <a:ext cx="2143125" cy="2143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845" y="2685689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536" y="2735653"/>
            <a:ext cx="1793736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991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1428728" y="500048"/>
            <a:ext cx="6984776" cy="948644"/>
          </a:xfrm>
        </p:spPr>
        <p:txBody>
          <a:bodyPr>
            <a:noAutofit/>
          </a:bodyPr>
          <a:lstStyle/>
          <a:p>
            <a:pPr algn="ctr"/>
            <a:r>
              <a:rPr lang="en-US" altLang="ko-KR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itannic Bold" panose="020B0903060703020204" pitchFamily="34" charset="0"/>
                <a:cs typeface="Arial" pitchFamily="34" charset="0"/>
              </a:rPr>
              <a:t>Grade 9 &amp; 10 Assessment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24" y="1571624"/>
            <a:ext cx="7929618" cy="276998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179388" indent="541338">
              <a:lnSpc>
                <a:spcPct val="250000"/>
              </a:lnSpc>
              <a:buSzPct val="90000"/>
              <a:buFont typeface="Wingdings" pitchFamily="2" charset="2"/>
              <a:buChar char="Ø"/>
            </a:pPr>
            <a:r>
              <a:rPr lang="en-US" sz="3200" b="1" dirty="0" smtClean="0"/>
              <a:t>Internal Assessment 20 marks</a:t>
            </a:r>
          </a:p>
          <a:p>
            <a:pPr marL="179388" indent="541338">
              <a:lnSpc>
                <a:spcPct val="250000"/>
              </a:lnSpc>
              <a:buSzPct val="90000"/>
              <a:buFont typeface="Wingdings" pitchFamily="2" charset="2"/>
              <a:buChar char="Ø"/>
            </a:pPr>
            <a:r>
              <a:rPr lang="en-US" sz="3200" b="1" dirty="0" smtClean="0"/>
              <a:t>Term Ending Examination 80 marks</a:t>
            </a:r>
          </a:p>
          <a:p>
            <a:pPr marL="179388" indent="541338">
              <a:buSzPct val="90000"/>
              <a:buFont typeface="Arial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35896" y="825561"/>
            <a:ext cx="5275156" cy="298543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itchFamily="34" charset="0"/>
              </a:rPr>
              <a:t>Subject Enrichment Activity 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th Century Font" panose="00000400000000000000" pitchFamily="2" charset="0"/>
                <a:cs typeface="Arial" pitchFamily="34" charset="0"/>
              </a:rPr>
              <a:t>(5 m)</a:t>
            </a:r>
            <a:endParaRPr lang="en-US" altLang="ko-K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0th Century Font" panose="00000400000000000000" pitchFamily="2" charset="0"/>
              <a:cs typeface="Arial" pitchFamily="34" charset="0"/>
            </a:endParaRPr>
          </a:p>
          <a:p>
            <a:pPr algn="ctr"/>
            <a:r>
              <a:rPr lang="en-US" altLang="ko-KR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itchFamily="34" charset="0"/>
              </a:rPr>
              <a:t>+ Multiple Assessment 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th Century Font" panose="00000400000000000000" pitchFamily="2" charset="0"/>
                <a:cs typeface="Arial" pitchFamily="34" charset="0"/>
              </a:rPr>
              <a:t>(5 m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th Century Font" panose="00000400000000000000" pitchFamily="2" charset="0"/>
                <a:cs typeface="Arial" pitchFamily="34" charset="0"/>
              </a:rPr>
              <a:t>)</a:t>
            </a:r>
            <a:endParaRPr lang="en-US" altLang="ko-K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0th Century Font" panose="00000400000000000000" pitchFamily="2" charset="0"/>
              <a:cs typeface="Arial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itchFamily="34" charset="0"/>
              </a:rPr>
              <a:t>  +  Portfolio 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th Century Font" panose="00000400000000000000" pitchFamily="2" charset="0"/>
                <a:cs typeface="Arial" pitchFamily="34" charset="0"/>
              </a:rPr>
              <a:t>(5 m)</a:t>
            </a:r>
            <a:endParaRPr lang="en-US" altLang="ko-KR" sz="28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itchFamily="34" charset="0"/>
              </a:rPr>
              <a:t>+ Periodic Test  </a:t>
            </a:r>
          </a:p>
          <a:p>
            <a:pPr algn="ctr"/>
            <a:r>
              <a:rPr lang="en-US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20F0603070000060003" pitchFamily="34" charset="0"/>
                <a:cs typeface="Arial" pitchFamily="34" charset="0"/>
              </a:rPr>
              <a:t>(3 test will be conducted – best of 2 average) 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0th Century Font" panose="00000400000000000000" pitchFamily="2" charset="0"/>
                <a:cs typeface="Arial" pitchFamily="34" charset="0"/>
              </a:rPr>
              <a:t>(5 m)</a:t>
            </a:r>
            <a:endParaRPr lang="en-US" altLang="ko-KR" sz="20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20F0603070000060003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93787" y="2499742"/>
            <a:ext cx="33767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ritannic Bold" pitchFamily="34" charset="0"/>
                <a:cs typeface="Arial" pitchFamily="34" charset="0"/>
              </a:rPr>
              <a:t>Marks</a:t>
            </a:r>
          </a:p>
          <a:p>
            <a:pPr algn="ctr"/>
            <a:r>
              <a:rPr lang="en-US" altLang="ko-K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50" y="825559"/>
            <a:ext cx="20966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itchFamily="34" charset="0"/>
              </a:rPr>
              <a:t>Internal </a:t>
            </a:r>
          </a:p>
          <a:p>
            <a:pPr algn="ctr"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itchFamily="34" charset="0"/>
              </a:rPr>
              <a:t>Assessment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xmlns="" val="1777810709"/>
              </p:ext>
            </p:extLst>
          </p:nvPr>
        </p:nvGraphicFramePr>
        <p:xfrm>
          <a:off x="1214414" y="214296"/>
          <a:ext cx="7429552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42910" y="357178"/>
            <a:ext cx="3339376" cy="83099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IN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QUESTION    PAPER </a:t>
            </a:r>
          </a:p>
          <a:p>
            <a:pPr algn="ctr"/>
            <a:r>
              <a:rPr lang="en-IN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Eras Bold ITC" pitchFamily="34" charset="0"/>
              </a:rPr>
              <a:t>PATTERN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Eras Bold IT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728" y="3071822"/>
            <a:ext cx="2428892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IN" sz="2400" b="1" i="1" dirty="0" smtClean="0">
                <a:solidFill>
                  <a:srgbClr val="FFFF00"/>
                </a:solidFill>
                <a:latin typeface="Gill Sans MT" pitchFamily="34" charset="0"/>
              </a:rPr>
              <a:t>Application/ Analyses/ Synthesis</a:t>
            </a:r>
            <a:endParaRPr lang="en-US" sz="2400" b="1" i="1" dirty="0">
              <a:solidFill>
                <a:srgbClr val="FFFF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85852" y="2061518"/>
            <a:ext cx="2714644" cy="107721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IN" sz="3200" b="1" dirty="0" smtClean="0">
                <a:solidFill>
                  <a:schemeClr val="bg1"/>
                </a:solidFill>
                <a:latin typeface="Gill Sans MT" pitchFamily="34" charset="0"/>
              </a:rPr>
              <a:t>Typology      of Questions</a:t>
            </a:r>
            <a:endParaRPr lang="en-US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6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3043" y="375031"/>
            <a:ext cx="7098162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KIKANI VIDHYA MANDIR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1928809"/>
            <a:ext cx="7858180" cy="3354765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dirty="0" smtClean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PARENTS TEACHERS MEETING</a:t>
            </a:r>
            <a:r>
              <a:rPr lang="en-US" sz="4000" dirty="0" smtClean="0">
                <a:solidFill>
                  <a:srgbClr val="7030A0"/>
                </a:solidFill>
                <a:latin typeface="Britannic Bold" pitchFamily="34" charset="0"/>
              </a:rPr>
              <a:t> – 2024-2025 </a:t>
            </a:r>
          </a:p>
          <a:p>
            <a:pPr algn="ctr"/>
            <a:r>
              <a:rPr lang="en-US" sz="4400" dirty="0" smtClean="0">
                <a:solidFill>
                  <a:srgbClr val="0070C0"/>
                </a:solidFill>
                <a:latin typeface="Britannic Bold" pitchFamily="34" charset="0"/>
              </a:rPr>
              <a:t>Grade  (9 – 12)</a:t>
            </a:r>
          </a:p>
          <a:p>
            <a:pPr algn="r"/>
            <a:endParaRPr lang="en-US" sz="2800" b="1" dirty="0" smtClean="0">
              <a:latin typeface="Cambria" pitchFamily="18" charset="0"/>
              <a:ea typeface="Cambria" pitchFamily="18" charset="0"/>
            </a:endParaRPr>
          </a:p>
          <a:p>
            <a:pPr algn="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Date: 06-06-2024</a:t>
            </a:r>
          </a:p>
          <a:p>
            <a:pPr algn="ctr"/>
            <a:r>
              <a:rPr lang="en-US" sz="3200" dirty="0" smtClean="0">
                <a:latin typeface="Britannic Bold" pitchFamily="34" charset="0"/>
              </a:rPr>
              <a:t>			Venue : School Auditorium</a:t>
            </a:r>
            <a:endParaRPr lang="en-US" sz="3200" dirty="0">
              <a:latin typeface="Britannic Bold" pitchFamily="34" charset="0"/>
            </a:endParaRPr>
          </a:p>
        </p:txBody>
      </p:sp>
      <p:pic>
        <p:nvPicPr>
          <p:cNvPr id="11266" name="Picture 2" descr="https://kikanicbse.kikanischools.org/wp-content/themes/kikani-vidhya-mandir/images/logo.png"/>
          <p:cNvPicPr>
            <a:picLocks noChangeAspect="1" noChangeArrowheads="1"/>
          </p:cNvPicPr>
          <p:nvPr/>
        </p:nvPicPr>
        <p:blipFill>
          <a:blip r:embed="rId2"/>
          <a:srcRect r="69643"/>
          <a:stretch>
            <a:fillRect/>
          </a:stretch>
        </p:blipFill>
        <p:spPr bwMode="auto">
          <a:xfrm>
            <a:off x="4357686" y="1071558"/>
            <a:ext cx="1113966" cy="910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92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44210"/>
            <a:ext cx="7524328" cy="884466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rgbClr val="C00000"/>
                </a:solidFill>
                <a:latin typeface="Eras Bold ITC" pitchFamily="34" charset="0"/>
              </a:rPr>
              <a:t>SKILL SUBJECTS</a:t>
            </a:r>
            <a:endParaRPr lang="en-US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1538" y="928682"/>
            <a:ext cx="6912768" cy="2995737"/>
          </a:xfrm>
        </p:spPr>
        <p:txBody>
          <a:bodyPr/>
          <a:lstStyle/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IN" sz="2400" b="1" dirty="0" smtClean="0">
                <a:latin typeface="Gill Sans MT" pitchFamily="34" charset="0"/>
              </a:rPr>
              <a:t>Agriculture </a:t>
            </a:r>
          </a:p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IN" sz="2400" b="1" dirty="0" smtClean="0">
                <a:latin typeface="Gill Sans MT" pitchFamily="34" charset="0"/>
              </a:rPr>
              <a:t>Food Production</a:t>
            </a:r>
          </a:p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IN" sz="2400" b="1" dirty="0" smtClean="0">
                <a:latin typeface="Gill Sans MT" pitchFamily="34" charset="0"/>
              </a:rPr>
              <a:t>Design Thinking</a:t>
            </a:r>
          </a:p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GB" sz="2400" b="1" dirty="0" smtClean="0">
                <a:latin typeface="Gill Sans MT" pitchFamily="34" charset="0"/>
              </a:rPr>
              <a:t>Information Technology</a:t>
            </a:r>
            <a:endParaRPr lang="en-IN" sz="2400" b="1" dirty="0" smtClean="0">
              <a:latin typeface="Gill Sans MT" pitchFamily="34" charset="0"/>
            </a:endParaRPr>
          </a:p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IN" sz="2400" b="1" dirty="0" smtClean="0">
                <a:latin typeface="Gill Sans MT" pitchFamily="34" charset="0"/>
              </a:rPr>
              <a:t>Introduction to financial Markets</a:t>
            </a:r>
          </a:p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IN" sz="2400" b="1" dirty="0" smtClean="0">
                <a:latin typeface="Gill Sans MT" pitchFamily="34" charset="0"/>
              </a:rPr>
              <a:t>Artificial intelligence</a:t>
            </a:r>
          </a:p>
          <a:p>
            <a:pPr marL="627063" indent="-627063">
              <a:buSzPct val="90000"/>
              <a:buFont typeface="Wingdings" pitchFamily="2" charset="2"/>
              <a:buChar char="Ø"/>
            </a:pPr>
            <a:r>
              <a:rPr lang="en-IN" sz="2400" b="1" dirty="0" smtClean="0">
                <a:latin typeface="Gill Sans MT" pitchFamily="34" charset="0"/>
              </a:rPr>
              <a:t>Physical Activity Trainer </a:t>
            </a:r>
          </a:p>
          <a:p>
            <a:pPr marL="627063" indent="-627063">
              <a:buSzPct val="90000"/>
              <a:buFont typeface="Wingdings" pitchFamily="2" charset="2"/>
              <a:buChar char="Ø"/>
            </a:pPr>
            <a:endParaRPr lang="en-US" sz="2400" b="1" dirty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44210"/>
            <a:ext cx="7524328" cy="884466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rgbClr val="C00000"/>
                </a:solidFill>
                <a:latin typeface="Eras Bold ITC" pitchFamily="34" charset="0"/>
              </a:rPr>
              <a:t>Language Policy</a:t>
            </a:r>
            <a:endParaRPr lang="en-US" dirty="0">
              <a:solidFill>
                <a:srgbClr val="C00000"/>
              </a:solidFill>
              <a:latin typeface="Eras Bold ITC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916274" y="928688"/>
            <a:ext cx="3936504" cy="36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07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99247"/>
            <a:ext cx="7029450" cy="3190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-170413"/>
            <a:ext cx="34579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600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Eras Bold ITC" pitchFamily="34" charset="0"/>
              </a:rPr>
              <a:t>NCrF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4005040" y="452105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Grade 9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5143500"/>
            <a:ext cx="4536504" cy="2520280"/>
          </a:xfrm>
        </p:spPr>
        <p:txBody>
          <a:bodyPr/>
          <a:lstStyle/>
          <a:p>
            <a:pPr algn="ctr"/>
            <a:endParaRPr lang="en-US" sz="7200" b="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Eras Bold IT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-170413"/>
            <a:ext cx="34579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600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Eras Bold ITC" pitchFamily="34" charset="0"/>
              </a:rPr>
              <a:t>NCrF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463519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Grade 11</a:t>
            </a:r>
            <a:endParaRPr lang="en-IN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9582"/>
            <a:ext cx="6929853" cy="35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8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481" y="2143122"/>
            <a:ext cx="2994730" cy="212365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IN" sz="6600" b="1" dirty="0" smtClean="0">
                <a:latin typeface="Eras Bold ITC" pitchFamily="34" charset="0"/>
              </a:rPr>
              <a:t>Grade </a:t>
            </a:r>
          </a:p>
          <a:p>
            <a:pPr algn="ctr"/>
            <a:r>
              <a:rPr lang="en-IN" sz="6600" b="1" dirty="0" smtClean="0">
                <a:latin typeface="Eras Bold ITC" pitchFamily="34" charset="0"/>
              </a:rPr>
              <a:t>11</a:t>
            </a:r>
            <a:endParaRPr lang="en-US" sz="6600" b="1" dirty="0">
              <a:latin typeface="Eras Bold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34"/>
            <a:ext cx="7524328" cy="884466"/>
          </a:xfrm>
        </p:spPr>
        <p:txBody>
          <a:bodyPr/>
          <a:lstStyle/>
          <a:p>
            <a:pPr algn="ctr"/>
            <a:r>
              <a:rPr lang="en-IN" sz="4000" dirty="0" smtClean="0">
                <a:solidFill>
                  <a:srgbClr val="C00000"/>
                </a:solidFill>
                <a:latin typeface="Gill Sans MT" pitchFamily="34" charset="0"/>
              </a:rPr>
              <a:t>Assessment Pattern</a:t>
            </a:r>
            <a:endParaRPr lang="en-US" sz="40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7681893"/>
              </p:ext>
            </p:extLst>
          </p:nvPr>
        </p:nvGraphicFramePr>
        <p:xfrm>
          <a:off x="1714480" y="1285866"/>
          <a:ext cx="6643734" cy="2857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08016"/>
                <a:gridCol w="3835718"/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English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Cooper Black" pitchFamily="18" charset="0"/>
                        </a:rPr>
                        <a:t>Internal Assessment</a:t>
                      </a:r>
                      <a:r>
                        <a:rPr lang="en-IN" sz="2400" baseline="0" dirty="0" smtClean="0">
                          <a:latin typeface="Cooper Black" pitchFamily="18" charset="0"/>
                        </a:rPr>
                        <a:t> +</a:t>
                      </a:r>
                    </a:p>
                    <a:p>
                      <a:pPr algn="ctr"/>
                      <a:r>
                        <a:rPr lang="en-IN" sz="3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(20 m)</a:t>
                      </a:r>
                    </a:p>
                    <a:p>
                      <a:pPr algn="ctr"/>
                      <a:r>
                        <a:rPr lang="en-IN" sz="2400" baseline="0" dirty="0" smtClean="0">
                          <a:latin typeface="Cooper Black" pitchFamily="18" charset="0"/>
                        </a:rPr>
                        <a:t> Theory Examination</a:t>
                      </a:r>
                      <a:endParaRPr lang="en-IN" sz="2400" dirty="0" smtClean="0">
                        <a:latin typeface="Cooper Black" pitchFamily="18" charset="0"/>
                      </a:endParaRPr>
                    </a:p>
                    <a:p>
                      <a:pPr algn="ctr"/>
                      <a:r>
                        <a:rPr lang="en-IN" sz="3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(80 m)</a:t>
                      </a:r>
                      <a:endParaRPr lang="en-IN" sz="2400" b="1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Business Studies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Accountancy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Economics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bg1"/>
                          </a:solidFill>
                        </a:rPr>
                        <a:t>Maths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678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34"/>
            <a:ext cx="7524328" cy="884466"/>
          </a:xfrm>
        </p:spPr>
        <p:txBody>
          <a:bodyPr/>
          <a:lstStyle/>
          <a:p>
            <a:pPr algn="ctr"/>
            <a:r>
              <a:rPr lang="en-IN" sz="4000" dirty="0" smtClean="0">
                <a:solidFill>
                  <a:srgbClr val="C00000"/>
                </a:solidFill>
                <a:latin typeface="Gill Sans MT" pitchFamily="34" charset="0"/>
              </a:rPr>
              <a:t>Assessment Pattern</a:t>
            </a:r>
            <a:endParaRPr lang="en-US" sz="40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9034649"/>
              </p:ext>
            </p:extLst>
          </p:nvPr>
        </p:nvGraphicFramePr>
        <p:xfrm>
          <a:off x="1619672" y="1170200"/>
          <a:ext cx="6643734" cy="35855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08016"/>
                <a:gridCol w="3835718"/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Psychology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Cooper Black" pitchFamily="18" charset="0"/>
                        </a:rPr>
                        <a:t>Internal Assessment</a:t>
                      </a:r>
                      <a:r>
                        <a:rPr lang="en-IN" sz="2400" baseline="0" dirty="0" smtClean="0">
                          <a:latin typeface="Cooper Black" pitchFamily="18" charset="0"/>
                        </a:rPr>
                        <a:t> +</a:t>
                      </a:r>
                    </a:p>
                    <a:p>
                      <a:pPr algn="ctr"/>
                      <a:r>
                        <a:rPr lang="en-IN" sz="3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(20 m)</a:t>
                      </a:r>
                    </a:p>
                    <a:p>
                      <a:pPr algn="ctr"/>
                      <a:r>
                        <a:rPr lang="en-IN" sz="2400" baseline="0" dirty="0" smtClean="0">
                          <a:latin typeface="Cooper Black" pitchFamily="18" charset="0"/>
                        </a:rPr>
                        <a:t> Theory Examination</a:t>
                      </a:r>
                      <a:endParaRPr lang="en-IN" sz="2400" dirty="0" smtClean="0">
                        <a:latin typeface="Cooper Black" pitchFamily="18" charset="0"/>
                      </a:endParaRPr>
                    </a:p>
                    <a:p>
                      <a:pPr algn="ctr"/>
                      <a:r>
                        <a:rPr lang="en-IN" sz="3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(80 m)</a:t>
                      </a:r>
                      <a:endParaRPr lang="en-IN" sz="2400" b="1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Legal Studies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Applied Math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1299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Financial Market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Management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Eras Bold ITC" pitchFamily="34" charset="0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6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34"/>
            <a:ext cx="7524328" cy="884466"/>
          </a:xfrm>
        </p:spPr>
        <p:txBody>
          <a:bodyPr/>
          <a:lstStyle/>
          <a:p>
            <a:pPr algn="ctr"/>
            <a:r>
              <a:rPr lang="en-IN" sz="4000" dirty="0" smtClean="0">
                <a:solidFill>
                  <a:srgbClr val="C00000"/>
                </a:solidFill>
                <a:latin typeface="Gill Sans MT" pitchFamily="34" charset="0"/>
              </a:rPr>
              <a:t>Assessment Pattern</a:t>
            </a:r>
            <a:endParaRPr lang="en-US" sz="40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9648250"/>
              </p:ext>
            </p:extLst>
          </p:nvPr>
        </p:nvGraphicFramePr>
        <p:xfrm>
          <a:off x="1500166" y="1059582"/>
          <a:ext cx="6918961" cy="2857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83243"/>
                <a:gridCol w="3835718"/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Physics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IN" sz="2400" dirty="0" smtClean="0">
                          <a:latin typeface="Cooper Black" pitchFamily="18" charset="0"/>
                        </a:rPr>
                        <a:t>Internal Assessment</a:t>
                      </a:r>
                      <a:r>
                        <a:rPr lang="en-IN" sz="2400" baseline="0" dirty="0" smtClean="0">
                          <a:latin typeface="Cooper Black" pitchFamily="18" charset="0"/>
                        </a:rPr>
                        <a:t> +</a:t>
                      </a:r>
                    </a:p>
                    <a:p>
                      <a:pPr algn="ctr"/>
                      <a:r>
                        <a:rPr lang="en-IN" sz="3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(30 m)</a:t>
                      </a:r>
                    </a:p>
                    <a:p>
                      <a:pPr algn="ctr"/>
                      <a:r>
                        <a:rPr lang="en-IN" sz="2400" baseline="0" dirty="0" smtClean="0">
                          <a:latin typeface="Cooper Black" pitchFamily="18" charset="0"/>
                        </a:rPr>
                        <a:t> Theory Examination</a:t>
                      </a:r>
                      <a:endParaRPr lang="en-IN" sz="2400" dirty="0" smtClean="0">
                        <a:latin typeface="Cooper Black" pitchFamily="18" charset="0"/>
                      </a:endParaRPr>
                    </a:p>
                    <a:p>
                      <a:pPr algn="ctr"/>
                      <a:r>
                        <a:rPr lang="en-IN" sz="3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(70 m)</a:t>
                      </a:r>
                      <a:endParaRPr lang="en-IN" sz="2400" b="1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Chemistry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Biology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Computer</a:t>
                      </a:r>
                      <a:r>
                        <a:rPr lang="en-IN" sz="24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Science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Entrepreneurship</a:t>
                      </a:r>
                      <a:r>
                        <a:rPr lang="en-IN" sz="24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Eras Bold ITC" pitchFamily="34" charset="0"/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34"/>
            <a:ext cx="7524328" cy="884466"/>
          </a:xfrm>
        </p:spPr>
        <p:txBody>
          <a:bodyPr/>
          <a:lstStyle/>
          <a:p>
            <a:pPr algn="ctr"/>
            <a:r>
              <a:rPr lang="en-IN" sz="4000" dirty="0" smtClean="0">
                <a:solidFill>
                  <a:srgbClr val="C00000"/>
                </a:solidFill>
                <a:latin typeface="Gill Sans MT" pitchFamily="34" charset="0"/>
              </a:rPr>
              <a:t>Assessment Pattern</a:t>
            </a:r>
            <a:endParaRPr lang="en-US" sz="40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100609"/>
              </p:ext>
            </p:extLst>
          </p:nvPr>
        </p:nvGraphicFramePr>
        <p:xfrm>
          <a:off x="1763688" y="1203598"/>
          <a:ext cx="6552728" cy="375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927"/>
                <a:gridCol w="3301801"/>
              </a:tblGrid>
              <a:tr h="1983864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Food Production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latin typeface="Cooper Black" pitchFamily="18" charset="0"/>
                        </a:rPr>
                        <a:t>Internal Assessment</a:t>
                      </a:r>
                      <a:r>
                        <a:rPr lang="en-IN" sz="1800" baseline="0" dirty="0" smtClean="0">
                          <a:latin typeface="Cooper Black" pitchFamily="18" charset="0"/>
                        </a:rPr>
                        <a:t> +</a:t>
                      </a:r>
                    </a:p>
                    <a:p>
                      <a:pPr algn="ctr"/>
                      <a:r>
                        <a:rPr lang="en-IN" sz="2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(30 m)</a:t>
                      </a:r>
                    </a:p>
                    <a:p>
                      <a:pPr algn="ctr"/>
                      <a:r>
                        <a:rPr lang="en-IN" sz="1800" baseline="0" dirty="0" smtClean="0">
                          <a:latin typeface="Cooper Black" pitchFamily="18" charset="0"/>
                        </a:rPr>
                        <a:t> Theory Examination</a:t>
                      </a:r>
                      <a:endParaRPr lang="en-IN" sz="1800" dirty="0" smtClean="0">
                        <a:latin typeface="Cooper Black" pitchFamily="18" charset="0"/>
                      </a:endParaRPr>
                    </a:p>
                    <a:p>
                      <a:pPr algn="ctr"/>
                      <a:r>
                        <a:rPr lang="en-IN" sz="2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(70 m)</a:t>
                      </a:r>
                      <a:endParaRPr lang="en-IN" sz="1800" b="1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IN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Artificial</a:t>
                      </a:r>
                      <a:r>
                        <a:rPr lang="en-GB" sz="2400" baseline="0" dirty="0" smtClean="0"/>
                        <a:t> Intelligence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latin typeface="Cooper Black" pitchFamily="18" charset="0"/>
                        </a:rPr>
                        <a:t>Internal Assessment</a:t>
                      </a:r>
                      <a:r>
                        <a:rPr lang="en-IN" sz="1800" baseline="0" dirty="0" smtClean="0">
                          <a:latin typeface="Cooper Black" pitchFamily="18" charset="0"/>
                        </a:rPr>
                        <a:t> +</a:t>
                      </a:r>
                    </a:p>
                    <a:p>
                      <a:pPr algn="ctr"/>
                      <a:r>
                        <a:rPr lang="en-IN" sz="2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(50 m)</a:t>
                      </a:r>
                    </a:p>
                    <a:p>
                      <a:pPr algn="ctr"/>
                      <a:r>
                        <a:rPr lang="en-IN" sz="1800" baseline="0" dirty="0" smtClean="0">
                          <a:latin typeface="Cooper Black" pitchFamily="18" charset="0"/>
                        </a:rPr>
                        <a:t> Theory Examination</a:t>
                      </a:r>
                      <a:endParaRPr lang="en-IN" sz="1800" dirty="0" smtClean="0">
                        <a:latin typeface="Cooper Black" pitchFamily="18" charset="0"/>
                      </a:endParaRPr>
                    </a:p>
                    <a:p>
                      <a:pPr algn="ctr"/>
                      <a:r>
                        <a:rPr lang="en-IN" sz="2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(50 m)</a:t>
                      </a:r>
                      <a:endParaRPr lang="en-IN" sz="1800" b="1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520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34"/>
            <a:ext cx="7524328" cy="884466"/>
          </a:xfrm>
        </p:spPr>
        <p:txBody>
          <a:bodyPr/>
          <a:lstStyle/>
          <a:p>
            <a:pPr algn="ctr"/>
            <a:r>
              <a:rPr lang="en-IN" sz="4000" dirty="0" smtClean="0">
                <a:solidFill>
                  <a:srgbClr val="C00000"/>
                </a:solidFill>
                <a:latin typeface="Gill Sans MT" pitchFamily="34" charset="0"/>
              </a:rPr>
              <a:t>Typology of Questions</a:t>
            </a:r>
            <a:endParaRPr lang="en-US" sz="40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275606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Competency Focused questions in the form of MCQs/Case Based Questions ,Source based Integrated Questions or any other type = 50%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Select response type questions (MCQ) = 20 %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Constructed response questions (Short Answer Questions /Long Answer Type Questions ,as per existing pattern )= 30 %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555526"/>
            <a:ext cx="6840760" cy="4647426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PRAYER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WELCOME NOTE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SCHOOL TIMINGS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UNIFORM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ERP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EMPOWERING EXCELLENCE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CURRICULUM &amp; ASSESSMENT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LANGUAGE POLICY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SKILL SUBJECTS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Britannic Bold" pitchFamily="34" charset="0"/>
              </a:rPr>
              <a:t>CBSE UPDATES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 smtClean="0">
              <a:latin typeface="Britannic Bold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latin typeface="Britannic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55526"/>
            <a:ext cx="3492388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73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3294698" cy="5143500"/>
            <a:chOff x="0" y="1"/>
            <a:chExt cx="658939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2597785" cy="10287000"/>
            </a:xfrm>
            <a:custGeom>
              <a:avLst/>
              <a:gdLst/>
              <a:ahLst/>
              <a:cxnLst/>
              <a:rect l="l" t="t" r="r" b="b"/>
              <a:pathLst>
                <a:path w="2597785" h="10287000">
                  <a:moveTo>
                    <a:pt x="0" y="10286998"/>
                  </a:moveTo>
                  <a:lnTo>
                    <a:pt x="0" y="0"/>
                  </a:lnTo>
                  <a:lnTo>
                    <a:pt x="2597629" y="0"/>
                  </a:lnTo>
                  <a:lnTo>
                    <a:pt x="2597629" y="10286998"/>
                  </a:lnTo>
                  <a:lnTo>
                    <a:pt x="0" y="10286998"/>
                  </a:lnTo>
                  <a:close/>
                </a:path>
              </a:pathLst>
            </a:custGeom>
            <a:solidFill>
              <a:srgbClr val="F57E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2408" y="886323"/>
              <a:ext cx="6076949" cy="36671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609066" y="153220"/>
            <a:ext cx="3090863" cy="4924425"/>
            <a:chOff x="7218114" y="306429"/>
            <a:chExt cx="6181725" cy="9848850"/>
          </a:xfrm>
        </p:grpSpPr>
        <p:sp>
          <p:nvSpPr>
            <p:cNvPr id="6" name="object 6"/>
            <p:cNvSpPr/>
            <p:nvPr/>
          </p:nvSpPr>
          <p:spPr>
            <a:xfrm>
              <a:off x="7218114" y="306429"/>
              <a:ext cx="6181724" cy="98488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31234" y="6599010"/>
              <a:ext cx="1971675" cy="989965"/>
            </a:xfrm>
            <a:custGeom>
              <a:avLst/>
              <a:gdLst/>
              <a:ahLst/>
              <a:cxnLst/>
              <a:rect l="l" t="t" r="r" b="b"/>
              <a:pathLst>
                <a:path w="1971675" h="989965">
                  <a:moveTo>
                    <a:pt x="752896" y="588292"/>
                  </a:moveTo>
                  <a:lnTo>
                    <a:pt x="761743" y="620134"/>
                  </a:lnTo>
                  <a:lnTo>
                    <a:pt x="759158" y="652761"/>
                  </a:lnTo>
                  <a:lnTo>
                    <a:pt x="743400" y="682384"/>
                  </a:lnTo>
                  <a:lnTo>
                    <a:pt x="712703" y="705268"/>
                  </a:lnTo>
                  <a:lnTo>
                    <a:pt x="125494" y="981611"/>
                  </a:lnTo>
                  <a:lnTo>
                    <a:pt x="78574" y="989677"/>
                  </a:lnTo>
                  <a:lnTo>
                    <a:pt x="38171" y="972988"/>
                  </a:lnTo>
                  <a:lnTo>
                    <a:pt x="10056" y="938360"/>
                  </a:lnTo>
                  <a:lnTo>
                    <a:pt x="0" y="892609"/>
                  </a:lnTo>
                  <a:lnTo>
                    <a:pt x="11734" y="243298"/>
                  </a:lnTo>
                  <a:lnTo>
                    <a:pt x="19992" y="206527"/>
                  </a:lnTo>
                  <a:lnTo>
                    <a:pt x="25097" y="200336"/>
                  </a:lnTo>
                  <a:lnTo>
                    <a:pt x="183054" y="541324"/>
                  </a:lnTo>
                  <a:lnTo>
                    <a:pt x="202252" y="497201"/>
                  </a:lnTo>
                  <a:lnTo>
                    <a:pt x="215114" y="471909"/>
                  </a:lnTo>
                  <a:lnTo>
                    <a:pt x="318341" y="694748"/>
                  </a:lnTo>
                  <a:lnTo>
                    <a:pt x="638114" y="544251"/>
                  </a:lnTo>
                  <a:lnTo>
                    <a:pt x="675225" y="535212"/>
                  </a:lnTo>
                  <a:lnTo>
                    <a:pt x="707890" y="542056"/>
                  </a:lnTo>
                  <a:lnTo>
                    <a:pt x="734363" y="561007"/>
                  </a:lnTo>
                  <a:lnTo>
                    <a:pt x="752896" y="588292"/>
                  </a:lnTo>
                  <a:close/>
                </a:path>
                <a:path w="1971675" h="989965">
                  <a:moveTo>
                    <a:pt x="181222" y="222202"/>
                  </a:moveTo>
                  <a:lnTo>
                    <a:pt x="188124" y="260316"/>
                  </a:lnTo>
                  <a:lnTo>
                    <a:pt x="183054" y="541324"/>
                  </a:lnTo>
                  <a:lnTo>
                    <a:pt x="25097" y="200336"/>
                  </a:lnTo>
                  <a:lnTo>
                    <a:pt x="40459" y="181702"/>
                  </a:lnTo>
                  <a:lnTo>
                    <a:pt x="68999" y="168406"/>
                  </a:lnTo>
                  <a:lnTo>
                    <a:pt x="101480" y="166224"/>
                  </a:lnTo>
                  <a:lnTo>
                    <a:pt x="133767" y="174740"/>
                  </a:lnTo>
                  <a:lnTo>
                    <a:pt x="161726" y="193538"/>
                  </a:lnTo>
                  <a:lnTo>
                    <a:pt x="181222" y="222202"/>
                  </a:lnTo>
                  <a:close/>
                </a:path>
                <a:path w="1971675" h="989965">
                  <a:moveTo>
                    <a:pt x="1964550" y="55966"/>
                  </a:moveTo>
                  <a:lnTo>
                    <a:pt x="1971403" y="94084"/>
                  </a:lnTo>
                  <a:lnTo>
                    <a:pt x="1968110" y="138664"/>
                  </a:lnTo>
                  <a:lnTo>
                    <a:pt x="1960078" y="183455"/>
                  </a:lnTo>
                  <a:lnTo>
                    <a:pt x="1947498" y="227800"/>
                  </a:lnTo>
                  <a:lnTo>
                    <a:pt x="1930565" y="271040"/>
                  </a:lnTo>
                  <a:lnTo>
                    <a:pt x="1909469" y="312518"/>
                  </a:lnTo>
                  <a:lnTo>
                    <a:pt x="1884404" y="351576"/>
                  </a:lnTo>
                  <a:lnTo>
                    <a:pt x="1855561" y="387556"/>
                  </a:lnTo>
                  <a:lnTo>
                    <a:pt x="1823134" y="419801"/>
                  </a:lnTo>
                  <a:lnTo>
                    <a:pt x="1787313" y="447652"/>
                  </a:lnTo>
                  <a:lnTo>
                    <a:pt x="1748292" y="470452"/>
                  </a:lnTo>
                  <a:lnTo>
                    <a:pt x="1706263" y="487544"/>
                  </a:lnTo>
                  <a:lnTo>
                    <a:pt x="1657498" y="500754"/>
                  </a:lnTo>
                  <a:lnTo>
                    <a:pt x="1608903" y="509123"/>
                  </a:lnTo>
                  <a:lnTo>
                    <a:pt x="1560535" y="513011"/>
                  </a:lnTo>
                  <a:lnTo>
                    <a:pt x="1512451" y="512782"/>
                  </a:lnTo>
                  <a:lnTo>
                    <a:pt x="1464707" y="508795"/>
                  </a:lnTo>
                  <a:lnTo>
                    <a:pt x="1417359" y="501412"/>
                  </a:lnTo>
                  <a:lnTo>
                    <a:pt x="1370466" y="490996"/>
                  </a:lnTo>
                  <a:lnTo>
                    <a:pt x="1324082" y="477908"/>
                  </a:lnTo>
                  <a:lnTo>
                    <a:pt x="1278264" y="462508"/>
                  </a:lnTo>
                  <a:lnTo>
                    <a:pt x="1233070" y="445159"/>
                  </a:lnTo>
                  <a:lnTo>
                    <a:pt x="1188555" y="426222"/>
                  </a:lnTo>
                  <a:lnTo>
                    <a:pt x="1144776" y="406059"/>
                  </a:lnTo>
                  <a:lnTo>
                    <a:pt x="1098272" y="384120"/>
                  </a:lnTo>
                  <a:lnTo>
                    <a:pt x="1050620" y="362584"/>
                  </a:lnTo>
                  <a:lnTo>
                    <a:pt x="1002012" y="342390"/>
                  </a:lnTo>
                  <a:lnTo>
                    <a:pt x="952642" y="324477"/>
                  </a:lnTo>
                  <a:lnTo>
                    <a:pt x="902703" y="309786"/>
                  </a:lnTo>
                  <a:lnTo>
                    <a:pt x="852389" y="299257"/>
                  </a:lnTo>
                  <a:lnTo>
                    <a:pt x="805637" y="294647"/>
                  </a:lnTo>
                  <a:lnTo>
                    <a:pt x="755575" y="293837"/>
                  </a:lnTo>
                  <a:lnTo>
                    <a:pt x="743960" y="294713"/>
                  </a:lnTo>
                  <a:lnTo>
                    <a:pt x="669396" y="306551"/>
                  </a:lnTo>
                  <a:lnTo>
                    <a:pt x="625200" y="319007"/>
                  </a:lnTo>
                  <a:lnTo>
                    <a:pt x="582384" y="336161"/>
                  </a:lnTo>
                  <a:lnTo>
                    <a:pt x="540874" y="358839"/>
                  </a:lnTo>
                  <a:lnTo>
                    <a:pt x="500591" y="387864"/>
                  </a:lnTo>
                  <a:lnTo>
                    <a:pt x="461591" y="423675"/>
                  </a:lnTo>
                  <a:lnTo>
                    <a:pt x="427593" y="462713"/>
                  </a:lnTo>
                  <a:lnTo>
                    <a:pt x="398188" y="504649"/>
                  </a:lnTo>
                  <a:lnTo>
                    <a:pt x="372969" y="549151"/>
                  </a:lnTo>
                  <a:lnTo>
                    <a:pt x="351527" y="595889"/>
                  </a:lnTo>
                  <a:lnTo>
                    <a:pt x="333454" y="644531"/>
                  </a:lnTo>
                  <a:lnTo>
                    <a:pt x="318341" y="694748"/>
                  </a:lnTo>
                  <a:lnTo>
                    <a:pt x="215114" y="471909"/>
                  </a:lnTo>
                  <a:lnTo>
                    <a:pt x="247975" y="413796"/>
                  </a:lnTo>
                  <a:lnTo>
                    <a:pt x="274473" y="374843"/>
                  </a:lnTo>
                  <a:lnTo>
                    <a:pt x="303378" y="337945"/>
                  </a:lnTo>
                  <a:lnTo>
                    <a:pt x="334677" y="303266"/>
                  </a:lnTo>
                  <a:lnTo>
                    <a:pt x="368357" y="270972"/>
                  </a:lnTo>
                  <a:lnTo>
                    <a:pt x="404403" y="241228"/>
                  </a:lnTo>
                  <a:lnTo>
                    <a:pt x="442804" y="214198"/>
                  </a:lnTo>
                  <a:lnTo>
                    <a:pt x="483547" y="190050"/>
                  </a:lnTo>
                  <a:lnTo>
                    <a:pt x="526617" y="168947"/>
                  </a:lnTo>
                  <a:lnTo>
                    <a:pt x="572001" y="151056"/>
                  </a:lnTo>
                  <a:lnTo>
                    <a:pt x="619688" y="136540"/>
                  </a:lnTo>
                  <a:lnTo>
                    <a:pt x="659771" y="127392"/>
                  </a:lnTo>
                  <a:lnTo>
                    <a:pt x="700569" y="120916"/>
                  </a:lnTo>
                  <a:lnTo>
                    <a:pt x="741729" y="117471"/>
                  </a:lnTo>
                  <a:lnTo>
                    <a:pt x="782894" y="117418"/>
                  </a:lnTo>
                  <a:lnTo>
                    <a:pt x="782473" y="116509"/>
                  </a:lnTo>
                  <a:lnTo>
                    <a:pt x="786198" y="116397"/>
                  </a:lnTo>
                  <a:lnTo>
                    <a:pt x="804426" y="116433"/>
                  </a:lnTo>
                  <a:lnTo>
                    <a:pt x="818858" y="116827"/>
                  </a:lnTo>
                  <a:lnTo>
                    <a:pt x="857516" y="121010"/>
                  </a:lnTo>
                  <a:lnTo>
                    <a:pt x="895784" y="127971"/>
                  </a:lnTo>
                  <a:lnTo>
                    <a:pt x="939780" y="138340"/>
                  </a:lnTo>
                  <a:lnTo>
                    <a:pt x="983269" y="150630"/>
                  </a:lnTo>
                  <a:lnTo>
                    <a:pt x="1026226" y="164684"/>
                  </a:lnTo>
                  <a:lnTo>
                    <a:pt x="1068629" y="180346"/>
                  </a:lnTo>
                  <a:lnTo>
                    <a:pt x="1116684" y="200585"/>
                  </a:lnTo>
                  <a:lnTo>
                    <a:pt x="1163886" y="222618"/>
                  </a:lnTo>
                  <a:lnTo>
                    <a:pt x="1210749" y="245295"/>
                  </a:lnTo>
                  <a:lnTo>
                    <a:pt x="1257789" y="267465"/>
                  </a:lnTo>
                  <a:lnTo>
                    <a:pt x="1305519" y="287977"/>
                  </a:lnTo>
                  <a:lnTo>
                    <a:pt x="1348635" y="303959"/>
                  </a:lnTo>
                  <a:lnTo>
                    <a:pt x="1392366" y="317294"/>
                  </a:lnTo>
                  <a:lnTo>
                    <a:pt x="1436881" y="327540"/>
                  </a:lnTo>
                  <a:lnTo>
                    <a:pt x="1482350" y="334253"/>
                  </a:lnTo>
                  <a:lnTo>
                    <a:pt x="1529074" y="337994"/>
                  </a:lnTo>
                  <a:lnTo>
                    <a:pt x="1547637" y="338485"/>
                  </a:lnTo>
                  <a:lnTo>
                    <a:pt x="1547862" y="338970"/>
                  </a:lnTo>
                  <a:lnTo>
                    <a:pt x="1550763" y="338925"/>
                  </a:lnTo>
                  <a:lnTo>
                    <a:pt x="1554628" y="338764"/>
                  </a:lnTo>
                  <a:lnTo>
                    <a:pt x="1554492" y="338472"/>
                  </a:lnTo>
                  <a:lnTo>
                    <a:pt x="1559633" y="338432"/>
                  </a:lnTo>
                  <a:lnTo>
                    <a:pt x="1612107" y="329912"/>
                  </a:lnTo>
                  <a:lnTo>
                    <a:pt x="1660502" y="312648"/>
                  </a:lnTo>
                  <a:lnTo>
                    <a:pt x="1703126" y="286497"/>
                  </a:lnTo>
                  <a:lnTo>
                    <a:pt x="1738291" y="251313"/>
                  </a:lnTo>
                  <a:lnTo>
                    <a:pt x="1764307" y="206951"/>
                  </a:lnTo>
                  <a:lnTo>
                    <a:pt x="1787582" y="143050"/>
                  </a:lnTo>
                  <a:lnTo>
                    <a:pt x="1795002" y="77097"/>
                  </a:lnTo>
                  <a:lnTo>
                    <a:pt x="1803317" y="40323"/>
                  </a:lnTo>
                  <a:lnTo>
                    <a:pt x="1823823" y="15491"/>
                  </a:lnTo>
                  <a:lnTo>
                    <a:pt x="1852386" y="2189"/>
                  </a:lnTo>
                  <a:lnTo>
                    <a:pt x="1884874" y="0"/>
                  </a:lnTo>
                  <a:lnTo>
                    <a:pt x="1917152" y="8509"/>
                  </a:lnTo>
                  <a:lnTo>
                    <a:pt x="1945089" y="27303"/>
                  </a:lnTo>
                  <a:lnTo>
                    <a:pt x="1964550" y="55966"/>
                  </a:lnTo>
                  <a:close/>
                </a:path>
                <a:path w="1971675" h="989965">
                  <a:moveTo>
                    <a:pt x="782473" y="116509"/>
                  </a:moveTo>
                  <a:lnTo>
                    <a:pt x="782894" y="117418"/>
                  </a:lnTo>
                  <a:lnTo>
                    <a:pt x="775310" y="116725"/>
                  </a:lnTo>
                  <a:lnTo>
                    <a:pt x="782473" y="116509"/>
                  </a:lnTo>
                  <a:close/>
                </a:path>
                <a:path w="1971675" h="989965">
                  <a:moveTo>
                    <a:pt x="1554492" y="338472"/>
                  </a:moveTo>
                  <a:lnTo>
                    <a:pt x="1554628" y="338764"/>
                  </a:lnTo>
                  <a:lnTo>
                    <a:pt x="1547862" y="338970"/>
                  </a:lnTo>
                  <a:lnTo>
                    <a:pt x="1547637" y="338485"/>
                  </a:lnTo>
                  <a:lnTo>
                    <a:pt x="1549681" y="338509"/>
                  </a:lnTo>
                  <a:lnTo>
                    <a:pt x="1554492" y="338472"/>
                  </a:lnTo>
                  <a:close/>
                </a:path>
              </a:pathLst>
            </a:custGeom>
            <a:solidFill>
              <a:srgbClr val="3444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395338" y="57503"/>
            <a:ext cx="1189990" cy="791563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indent="214313">
              <a:lnSpc>
                <a:spcPct val="116100"/>
              </a:lnSpc>
              <a:spcBef>
                <a:spcPts val="48"/>
              </a:spcBef>
            </a:pPr>
            <a:r>
              <a:rPr sz="2200" b="1" spc="-60" dirty="0">
                <a:solidFill>
                  <a:srgbClr val="F57E04"/>
                </a:solidFill>
                <a:latin typeface="Arial"/>
                <a:cs typeface="Arial"/>
              </a:rPr>
              <a:t>CBSE  </a:t>
            </a:r>
            <a:r>
              <a:rPr sz="2200" b="1" spc="-3" dirty="0">
                <a:latin typeface="Arial"/>
                <a:cs typeface="Arial"/>
              </a:rPr>
              <a:t>P</a:t>
            </a:r>
            <a:r>
              <a:rPr sz="2200" b="1" spc="217" dirty="0">
                <a:latin typeface="Arial"/>
                <a:cs typeface="Arial"/>
              </a:rPr>
              <a:t>O</a:t>
            </a:r>
            <a:r>
              <a:rPr sz="2200" b="1" spc="-15" dirty="0">
                <a:latin typeface="Arial"/>
                <a:cs typeface="Arial"/>
              </a:rPr>
              <a:t>R</a:t>
            </a:r>
            <a:r>
              <a:rPr sz="2200" b="1" spc="-33" dirty="0">
                <a:latin typeface="Arial"/>
                <a:cs typeface="Arial"/>
              </a:rPr>
              <a:t>T</a:t>
            </a:r>
            <a:r>
              <a:rPr sz="2200" b="1" spc="135" dirty="0">
                <a:latin typeface="Arial"/>
                <a:cs typeface="Arial"/>
              </a:rPr>
              <a:t>A</a:t>
            </a:r>
            <a:r>
              <a:rPr sz="2200" b="1" spc="-100" dirty="0">
                <a:latin typeface="Arial"/>
                <a:cs typeface="Arial"/>
              </a:rPr>
              <a:t>L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62902" y="1656044"/>
            <a:ext cx="1979613" cy="72968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R="44768" algn="ctr">
              <a:spcBef>
                <a:spcPts val="50"/>
              </a:spcBef>
            </a:pPr>
            <a:r>
              <a:rPr sz="1700" spc="-85" dirty="0">
                <a:latin typeface="Calibri"/>
                <a:cs typeface="Calibri"/>
              </a:rPr>
              <a:t>LINK</a:t>
            </a:r>
            <a:endParaRPr sz="1700">
              <a:latin typeface="Calibri"/>
              <a:cs typeface="Calibri"/>
            </a:endParaRPr>
          </a:p>
          <a:p>
            <a:pPr>
              <a:spcBef>
                <a:spcPts val="3"/>
              </a:spcBef>
            </a:pP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spc="-43" dirty="0">
                <a:solidFill>
                  <a:srgbClr val="4650D4"/>
                </a:solidFill>
                <a:latin typeface="Arial Unicode MS"/>
                <a:cs typeface="Arial Unicode MS"/>
                <a:hlinkClick r:id="rId4"/>
              </a:rPr>
              <a:t>www.cbse.gov.in/cbsenew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12390" y="2213588"/>
            <a:ext cx="816928" cy="921703"/>
          </a:xfrm>
          <a:custGeom>
            <a:avLst/>
            <a:gdLst/>
            <a:ahLst/>
            <a:cxnLst/>
            <a:rect l="l" t="t" r="r" b="b"/>
            <a:pathLst>
              <a:path w="1633854" h="1843404">
                <a:moveTo>
                  <a:pt x="811702" y="1127012"/>
                </a:moveTo>
                <a:lnTo>
                  <a:pt x="786718" y="1148646"/>
                </a:lnTo>
                <a:lnTo>
                  <a:pt x="770824" y="1177256"/>
                </a:lnTo>
                <a:lnTo>
                  <a:pt x="767566" y="1210651"/>
                </a:lnTo>
                <a:lnTo>
                  <a:pt x="780481" y="1246695"/>
                </a:lnTo>
                <a:lnTo>
                  <a:pt x="1116816" y="1801725"/>
                </a:lnTo>
                <a:lnTo>
                  <a:pt x="1151443" y="1834399"/>
                </a:lnTo>
                <a:lnTo>
                  <a:pt x="1194334" y="1842844"/>
                </a:lnTo>
                <a:lnTo>
                  <a:pt x="1236910" y="1829548"/>
                </a:lnTo>
                <a:lnTo>
                  <a:pt x="1270595" y="1796996"/>
                </a:lnTo>
                <a:lnTo>
                  <a:pt x="1619984" y="1249575"/>
                </a:lnTo>
                <a:lnTo>
                  <a:pt x="1633444" y="1214374"/>
                </a:lnTo>
                <a:lnTo>
                  <a:pt x="1632616" y="1206392"/>
                </a:lnTo>
                <a:lnTo>
                  <a:pt x="1312408" y="1403091"/>
                </a:lnTo>
                <a:lnTo>
                  <a:pt x="1320820" y="1355713"/>
                </a:lnTo>
                <a:lnTo>
                  <a:pt x="1324096" y="1327527"/>
                </a:lnTo>
                <a:lnTo>
                  <a:pt x="1114836" y="1456072"/>
                </a:lnTo>
                <a:lnTo>
                  <a:pt x="931686" y="1153813"/>
                </a:lnTo>
                <a:lnTo>
                  <a:pt x="905769" y="1125756"/>
                </a:lnTo>
                <a:lnTo>
                  <a:pt x="874770" y="1113389"/>
                </a:lnTo>
                <a:lnTo>
                  <a:pt x="842234" y="1114533"/>
                </a:lnTo>
                <a:lnTo>
                  <a:pt x="811702" y="1127012"/>
                </a:lnTo>
                <a:close/>
              </a:path>
              <a:path w="1633854" h="1843404">
                <a:moveTo>
                  <a:pt x="1490455" y="1138248"/>
                </a:moveTo>
                <a:lnTo>
                  <a:pt x="1463623" y="1166182"/>
                </a:lnTo>
                <a:lnTo>
                  <a:pt x="1312408" y="1403091"/>
                </a:lnTo>
                <a:lnTo>
                  <a:pt x="1632616" y="1206392"/>
                </a:lnTo>
                <a:lnTo>
                  <a:pt x="1630125" y="1182371"/>
                </a:lnTo>
                <a:lnTo>
                  <a:pt x="1613703" y="1155507"/>
                </a:lnTo>
                <a:lnTo>
                  <a:pt x="1587851" y="1135723"/>
                </a:lnTo>
                <a:lnTo>
                  <a:pt x="1556243" y="1124958"/>
                </a:lnTo>
                <a:lnTo>
                  <a:pt x="1522553" y="1125153"/>
                </a:lnTo>
                <a:lnTo>
                  <a:pt x="1490455" y="1138248"/>
                </a:lnTo>
                <a:close/>
              </a:path>
              <a:path w="1633854" h="1843404">
                <a:moveTo>
                  <a:pt x="96747" y="13317"/>
                </a:moveTo>
                <a:lnTo>
                  <a:pt x="69953" y="41282"/>
                </a:lnTo>
                <a:lnTo>
                  <a:pt x="48037" y="80242"/>
                </a:lnTo>
                <a:lnTo>
                  <a:pt x="29953" y="122000"/>
                </a:lnTo>
                <a:lnTo>
                  <a:pt x="15903" y="165901"/>
                </a:lnTo>
                <a:lnTo>
                  <a:pt x="6092" y="211290"/>
                </a:lnTo>
                <a:lnTo>
                  <a:pt x="723" y="257514"/>
                </a:lnTo>
                <a:lnTo>
                  <a:pt x="0" y="303917"/>
                </a:lnTo>
                <a:lnTo>
                  <a:pt x="4126" y="349846"/>
                </a:lnTo>
                <a:lnTo>
                  <a:pt x="13305" y="394646"/>
                </a:lnTo>
                <a:lnTo>
                  <a:pt x="27740" y="437662"/>
                </a:lnTo>
                <a:lnTo>
                  <a:pt x="47636" y="478241"/>
                </a:lnTo>
                <a:lnTo>
                  <a:pt x="73195" y="515728"/>
                </a:lnTo>
                <a:lnTo>
                  <a:pt x="106514" y="553708"/>
                </a:lnTo>
                <a:lnTo>
                  <a:pt x="142369" y="587560"/>
                </a:lnTo>
                <a:lnTo>
                  <a:pt x="180512" y="617554"/>
                </a:lnTo>
                <a:lnTo>
                  <a:pt x="220697" y="643960"/>
                </a:lnTo>
                <a:lnTo>
                  <a:pt x="262677" y="667048"/>
                </a:lnTo>
                <a:lnTo>
                  <a:pt x="306205" y="687088"/>
                </a:lnTo>
                <a:lnTo>
                  <a:pt x="351033" y="704350"/>
                </a:lnTo>
                <a:lnTo>
                  <a:pt x="396915" y="719103"/>
                </a:lnTo>
                <a:lnTo>
                  <a:pt x="443603" y="731618"/>
                </a:lnTo>
                <a:lnTo>
                  <a:pt x="490850" y="742164"/>
                </a:lnTo>
                <a:lnTo>
                  <a:pt x="538409" y="751011"/>
                </a:lnTo>
                <a:lnTo>
                  <a:pt x="586034" y="758429"/>
                </a:lnTo>
                <a:lnTo>
                  <a:pt x="636911" y="765876"/>
                </a:lnTo>
                <a:lnTo>
                  <a:pt x="688523" y="774293"/>
                </a:lnTo>
                <a:lnTo>
                  <a:pt x="740187" y="784357"/>
                </a:lnTo>
                <a:lnTo>
                  <a:pt x="791225" y="796743"/>
                </a:lnTo>
                <a:lnTo>
                  <a:pt x="840954" y="812128"/>
                </a:lnTo>
                <a:lnTo>
                  <a:pt x="888694" y="831187"/>
                </a:lnTo>
                <a:lnTo>
                  <a:pt x="930193" y="853208"/>
                </a:lnTo>
                <a:lnTo>
                  <a:pt x="972347" y="880225"/>
                </a:lnTo>
                <a:lnTo>
                  <a:pt x="1003823" y="906082"/>
                </a:lnTo>
                <a:lnTo>
                  <a:pt x="1037108" y="938486"/>
                </a:lnTo>
                <a:lnTo>
                  <a:pt x="1067037" y="973310"/>
                </a:lnTo>
                <a:lnTo>
                  <a:pt x="1093217" y="1011284"/>
                </a:lnTo>
                <a:lnTo>
                  <a:pt x="1115255" y="1053138"/>
                </a:lnTo>
                <a:lnTo>
                  <a:pt x="1132758" y="1099601"/>
                </a:lnTo>
                <a:lnTo>
                  <a:pt x="1145440" y="1151007"/>
                </a:lnTo>
                <a:lnTo>
                  <a:pt x="1152170" y="1202335"/>
                </a:lnTo>
                <a:lnTo>
                  <a:pt x="1153470" y="1253536"/>
                </a:lnTo>
                <a:lnTo>
                  <a:pt x="1149863" y="1304560"/>
                </a:lnTo>
                <a:lnTo>
                  <a:pt x="1141873" y="1355357"/>
                </a:lnTo>
                <a:lnTo>
                  <a:pt x="1130023" y="1405877"/>
                </a:lnTo>
                <a:lnTo>
                  <a:pt x="1114836" y="1456072"/>
                </a:lnTo>
                <a:lnTo>
                  <a:pt x="1324096" y="1327527"/>
                </a:lnTo>
                <a:lnTo>
                  <a:pt x="1326333" y="1308280"/>
                </a:lnTo>
                <a:lnTo>
                  <a:pt x="1328865" y="1260937"/>
                </a:lnTo>
                <a:lnTo>
                  <a:pt x="1328336" y="1213829"/>
                </a:lnTo>
                <a:lnTo>
                  <a:pt x="1324666" y="1167101"/>
                </a:lnTo>
                <a:lnTo>
                  <a:pt x="1317774" y="1120898"/>
                </a:lnTo>
                <a:lnTo>
                  <a:pt x="1307580" y="1075365"/>
                </a:lnTo>
                <a:lnTo>
                  <a:pt x="1294003" y="1030646"/>
                </a:lnTo>
                <a:lnTo>
                  <a:pt x="1276962" y="986887"/>
                </a:lnTo>
                <a:lnTo>
                  <a:pt x="1256378" y="944233"/>
                </a:lnTo>
                <a:lnTo>
                  <a:pt x="1232170" y="902828"/>
                </a:lnTo>
                <a:lnTo>
                  <a:pt x="1204258" y="862819"/>
                </a:lnTo>
                <a:lnTo>
                  <a:pt x="1172560" y="824349"/>
                </a:lnTo>
                <a:lnTo>
                  <a:pt x="1144228" y="794556"/>
                </a:lnTo>
                <a:lnTo>
                  <a:pt x="1113822" y="766593"/>
                </a:lnTo>
                <a:lnTo>
                  <a:pt x="1081438" y="740956"/>
                </a:lnTo>
                <a:lnTo>
                  <a:pt x="1047173" y="718141"/>
                </a:lnTo>
                <a:lnTo>
                  <a:pt x="1048026" y="717617"/>
                </a:lnTo>
                <a:lnTo>
                  <a:pt x="1000426" y="688427"/>
                </a:lnTo>
                <a:lnTo>
                  <a:pt x="965311" y="671919"/>
                </a:lnTo>
                <a:lnTo>
                  <a:pt x="904901" y="648790"/>
                </a:lnTo>
                <a:lnTo>
                  <a:pt x="861873" y="634973"/>
                </a:lnTo>
                <a:lnTo>
                  <a:pt x="818313" y="622920"/>
                </a:lnTo>
                <a:lnTo>
                  <a:pt x="774324" y="612512"/>
                </a:lnTo>
                <a:lnTo>
                  <a:pt x="723094" y="602791"/>
                </a:lnTo>
                <a:lnTo>
                  <a:pt x="671583" y="595037"/>
                </a:lnTo>
                <a:lnTo>
                  <a:pt x="619999" y="588007"/>
                </a:lnTo>
                <a:lnTo>
                  <a:pt x="568548" y="580456"/>
                </a:lnTo>
                <a:lnTo>
                  <a:pt x="517438" y="571142"/>
                </a:lnTo>
                <a:lnTo>
                  <a:pt x="472679" y="560607"/>
                </a:lnTo>
                <a:lnTo>
                  <a:pt x="428871" y="547527"/>
                </a:lnTo>
                <a:lnTo>
                  <a:pt x="386119" y="531439"/>
                </a:lnTo>
                <a:lnTo>
                  <a:pt x="344526" y="511881"/>
                </a:lnTo>
                <a:lnTo>
                  <a:pt x="303532" y="489152"/>
                </a:lnTo>
                <a:lnTo>
                  <a:pt x="287796" y="479293"/>
                </a:lnTo>
                <a:lnTo>
                  <a:pt x="287340" y="479573"/>
                </a:lnTo>
                <a:lnTo>
                  <a:pt x="284948" y="477930"/>
                </a:lnTo>
                <a:lnTo>
                  <a:pt x="281817" y="475659"/>
                </a:lnTo>
                <a:lnTo>
                  <a:pt x="282092" y="475490"/>
                </a:lnTo>
                <a:lnTo>
                  <a:pt x="277832" y="472614"/>
                </a:lnTo>
                <a:lnTo>
                  <a:pt x="238829" y="436489"/>
                </a:lnTo>
                <a:lnTo>
                  <a:pt x="208062" y="395338"/>
                </a:lnTo>
                <a:lnTo>
                  <a:pt x="187017" y="349975"/>
                </a:lnTo>
                <a:lnTo>
                  <a:pt x="177184" y="301212"/>
                </a:lnTo>
                <a:lnTo>
                  <a:pt x="180049" y="249864"/>
                </a:lnTo>
                <a:lnTo>
                  <a:pt x="187492" y="213326"/>
                </a:lnTo>
                <a:lnTo>
                  <a:pt x="196006" y="183755"/>
                </a:lnTo>
                <a:lnTo>
                  <a:pt x="208106" y="155949"/>
                </a:lnTo>
                <a:lnTo>
                  <a:pt x="226306" y="124706"/>
                </a:lnTo>
                <a:lnTo>
                  <a:pt x="239720" y="89470"/>
                </a:lnTo>
                <a:lnTo>
                  <a:pt x="236373" y="57441"/>
                </a:lnTo>
                <a:lnTo>
                  <a:pt x="219935" y="30559"/>
                </a:lnTo>
                <a:lnTo>
                  <a:pt x="194082" y="10765"/>
                </a:lnTo>
                <a:lnTo>
                  <a:pt x="162484" y="0"/>
                </a:lnTo>
                <a:lnTo>
                  <a:pt x="128814" y="203"/>
                </a:lnTo>
                <a:lnTo>
                  <a:pt x="96747" y="13317"/>
                </a:lnTo>
                <a:close/>
              </a:path>
              <a:path w="1633854" h="1843404">
                <a:moveTo>
                  <a:pt x="1048026" y="717617"/>
                </a:moveTo>
                <a:lnTo>
                  <a:pt x="1047173" y="718141"/>
                </a:lnTo>
                <a:lnTo>
                  <a:pt x="1053875" y="721759"/>
                </a:lnTo>
                <a:lnTo>
                  <a:pt x="1048026" y="717617"/>
                </a:lnTo>
                <a:close/>
              </a:path>
              <a:path w="1633854" h="1843404">
                <a:moveTo>
                  <a:pt x="282092" y="475490"/>
                </a:moveTo>
                <a:lnTo>
                  <a:pt x="281817" y="475659"/>
                </a:lnTo>
                <a:lnTo>
                  <a:pt x="287340" y="479573"/>
                </a:lnTo>
                <a:lnTo>
                  <a:pt x="287796" y="479293"/>
                </a:lnTo>
                <a:lnTo>
                  <a:pt x="286079" y="478183"/>
                </a:lnTo>
                <a:lnTo>
                  <a:pt x="282092" y="475490"/>
                </a:lnTo>
                <a:close/>
              </a:path>
            </a:pathLst>
          </a:custGeom>
          <a:solidFill>
            <a:srgbClr val="3444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62827" y="3191919"/>
            <a:ext cx="3056255" cy="103746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1700" spc="-188" dirty="0">
                <a:latin typeface="Calibri"/>
                <a:cs typeface="Calibri"/>
              </a:rPr>
              <a:t>How </a:t>
            </a:r>
            <a:r>
              <a:rPr sz="1700" spc="-100" dirty="0">
                <a:latin typeface="Calibri"/>
                <a:cs typeface="Calibri"/>
              </a:rPr>
              <a:t>the </a:t>
            </a:r>
            <a:r>
              <a:rPr sz="1700" spc="-57" dirty="0">
                <a:latin typeface="Calibri"/>
                <a:cs typeface="Calibri"/>
              </a:rPr>
              <a:t>Portal</a:t>
            </a:r>
            <a:r>
              <a:rPr sz="1700" spc="-250" dirty="0">
                <a:latin typeface="Calibri"/>
                <a:cs typeface="Calibri"/>
              </a:rPr>
              <a:t> </a:t>
            </a:r>
            <a:r>
              <a:rPr sz="1700" spc="-85" dirty="0">
                <a:latin typeface="Calibri"/>
                <a:cs typeface="Calibri"/>
              </a:rPr>
              <a:t>Looks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spcBef>
                <a:spcPts val="8"/>
              </a:spcBef>
            </a:pPr>
            <a:endParaRPr sz="1600">
              <a:latin typeface="Calibri"/>
              <a:cs typeface="Calibri"/>
            </a:endParaRPr>
          </a:p>
          <a:p>
            <a:pPr marL="818515">
              <a:spcBef>
                <a:spcPts val="3"/>
              </a:spcBef>
            </a:pPr>
            <a:r>
              <a:rPr sz="1700" spc="-85" dirty="0">
                <a:latin typeface="Calibri"/>
                <a:cs typeface="Calibri"/>
              </a:rPr>
              <a:t>Students </a:t>
            </a:r>
            <a:r>
              <a:rPr sz="1700" spc="-120" dirty="0">
                <a:latin typeface="Calibri"/>
                <a:cs typeface="Calibri"/>
              </a:rPr>
              <a:t>and </a:t>
            </a:r>
            <a:r>
              <a:rPr sz="1700" spc="-73" dirty="0">
                <a:latin typeface="Calibri"/>
                <a:cs typeface="Calibri"/>
              </a:rPr>
              <a:t>Parent</a:t>
            </a:r>
            <a:r>
              <a:rPr sz="1700" spc="-73" dirty="0">
                <a:latin typeface="Gill Sans MT"/>
                <a:cs typeface="Gill Sans MT"/>
              </a:rPr>
              <a:t>'</a:t>
            </a:r>
            <a:r>
              <a:rPr sz="1700" spc="-73" dirty="0">
                <a:latin typeface="Calibri"/>
                <a:cs typeface="Calibri"/>
              </a:rPr>
              <a:t>s</a:t>
            </a:r>
            <a:r>
              <a:rPr sz="1700" spc="-168" dirty="0">
                <a:latin typeface="Calibri"/>
                <a:cs typeface="Calibri"/>
              </a:rPr>
              <a:t> </a:t>
            </a:r>
            <a:r>
              <a:rPr sz="1700" spc="-115" dirty="0">
                <a:latin typeface="Calibri"/>
                <a:cs typeface="Calibri"/>
              </a:rPr>
              <a:t>Corner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011" y="2557889"/>
            <a:ext cx="1712277" cy="791563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indent="475615">
              <a:lnSpc>
                <a:spcPct val="116100"/>
              </a:lnSpc>
              <a:spcBef>
                <a:spcPts val="48"/>
              </a:spcBef>
            </a:pPr>
            <a:r>
              <a:rPr sz="2200" b="1" spc="-60" dirty="0">
                <a:solidFill>
                  <a:srgbClr val="F57E04"/>
                </a:solidFill>
                <a:latin typeface="Arial"/>
                <a:cs typeface="Arial"/>
              </a:rPr>
              <a:t>CBSE  </a:t>
            </a:r>
            <a:r>
              <a:rPr sz="2200" b="1" spc="65" dirty="0">
                <a:latin typeface="Arial"/>
                <a:cs typeface="Arial"/>
              </a:rPr>
              <a:t>I</a:t>
            </a:r>
            <a:r>
              <a:rPr sz="2200" b="1" spc="228" dirty="0">
                <a:latin typeface="Arial"/>
                <a:cs typeface="Arial"/>
              </a:rPr>
              <a:t>N</a:t>
            </a:r>
            <a:r>
              <a:rPr sz="2200" b="1" spc="65" dirty="0">
                <a:latin typeface="Arial"/>
                <a:cs typeface="Arial"/>
              </a:rPr>
              <a:t>I</a:t>
            </a:r>
            <a:r>
              <a:rPr sz="2200" b="1" spc="-33" dirty="0">
                <a:latin typeface="Arial"/>
                <a:cs typeface="Arial"/>
              </a:rPr>
              <a:t>T</a:t>
            </a:r>
            <a:r>
              <a:rPr sz="2200" b="1" spc="65" dirty="0">
                <a:latin typeface="Arial"/>
                <a:cs typeface="Arial"/>
              </a:rPr>
              <a:t>I</a:t>
            </a:r>
            <a:r>
              <a:rPr sz="2200" b="1" spc="135" dirty="0">
                <a:latin typeface="Arial"/>
                <a:cs typeface="Arial"/>
              </a:rPr>
              <a:t>A</a:t>
            </a:r>
            <a:r>
              <a:rPr sz="2200" b="1" spc="-33" dirty="0">
                <a:latin typeface="Arial"/>
                <a:cs typeface="Arial"/>
              </a:rPr>
              <a:t>T</a:t>
            </a:r>
            <a:r>
              <a:rPr sz="2200" b="1" spc="65" dirty="0">
                <a:latin typeface="Arial"/>
                <a:cs typeface="Arial"/>
              </a:rPr>
              <a:t>I</a:t>
            </a:r>
            <a:r>
              <a:rPr sz="2200" b="1" spc="258" dirty="0">
                <a:latin typeface="Arial"/>
                <a:cs typeface="Arial"/>
              </a:rPr>
              <a:t>V</a:t>
            </a:r>
            <a:r>
              <a:rPr sz="2200" b="1" spc="-193" dirty="0">
                <a:latin typeface="Arial"/>
                <a:cs typeface="Arial"/>
              </a:rPr>
              <a:t>E</a:t>
            </a:r>
            <a:r>
              <a:rPr sz="2200" b="1" spc="13" dirty="0">
                <a:latin typeface="Arial"/>
                <a:cs typeface="Arial"/>
              </a:rPr>
              <a:t>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1092" y="1373715"/>
            <a:ext cx="1795156" cy="43729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2800" dirty="0">
                <a:latin typeface="Bahnschrift SemiBold Condensed" pitchFamily="34" charset="0"/>
                <a:cs typeface="Arial"/>
              </a:rPr>
              <a:t>Competitions</a:t>
            </a:r>
            <a:endParaRPr sz="2800">
              <a:latin typeface="Bahnschrift SemiBold Condensed" pitchFamily="34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6901" y="3431026"/>
            <a:ext cx="1110983" cy="283732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6350" algn="ctr">
              <a:spcBef>
                <a:spcPts val="53"/>
              </a:spcBef>
            </a:pPr>
            <a:r>
              <a:rPr lang="en-IN" b="1" dirty="0" smtClean="0">
                <a:latin typeface="Arial"/>
                <a:cs typeface="Arial"/>
              </a:rPr>
              <a:t>DIKSHA</a:t>
            </a:r>
            <a:endParaRPr b="1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4559" y="2103896"/>
            <a:ext cx="33338" cy="33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34559" y="2675391"/>
            <a:ext cx="33338" cy="33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34559" y="2865892"/>
            <a:ext cx="33338" cy="33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34559" y="3056391"/>
            <a:ext cx="33338" cy="33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34559" y="3246892"/>
            <a:ext cx="33338" cy="33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29123" y="1981174"/>
            <a:ext cx="1589723" cy="1350241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350" marR="202565">
              <a:lnSpc>
                <a:spcPct val="122000"/>
              </a:lnSpc>
              <a:spcBef>
                <a:spcPts val="45"/>
              </a:spcBef>
            </a:pP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Regularly </a:t>
            </a:r>
            <a:r>
              <a:rPr sz="1000" spc="10" dirty="0">
                <a:solidFill>
                  <a:srgbClr val="FFFFFF"/>
                </a:solidFill>
                <a:latin typeface="Verdana"/>
                <a:cs typeface="Verdana"/>
              </a:rPr>
              <a:t>updated</a:t>
            </a:r>
            <a:r>
              <a:rPr sz="1000" spc="-1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3" dirty="0">
                <a:solidFill>
                  <a:srgbClr val="FFFFFF"/>
                </a:solidFill>
                <a:latin typeface="Verdana"/>
                <a:cs typeface="Verdana"/>
              </a:rPr>
              <a:t>on  </a:t>
            </a:r>
            <a:r>
              <a:rPr sz="1000" spc="-3" dirty="0">
                <a:solidFill>
                  <a:srgbClr val="FFFFFF"/>
                </a:solidFill>
                <a:latin typeface="Verdana"/>
                <a:cs typeface="Verdana"/>
              </a:rPr>
              <a:t>CBSE website and  </a:t>
            </a:r>
            <a:r>
              <a:rPr sz="1000" spc="-13" dirty="0">
                <a:solidFill>
                  <a:srgbClr val="FFFFFF"/>
                </a:solidFill>
                <a:latin typeface="Verdana"/>
                <a:cs typeface="Verdana"/>
              </a:rPr>
              <a:t>School </a:t>
            </a:r>
            <a:r>
              <a:rPr sz="1000" spc="5" dirty="0">
                <a:solidFill>
                  <a:srgbClr val="FFFFFF"/>
                </a:solidFill>
                <a:latin typeface="Verdana"/>
                <a:cs typeface="Verdana"/>
              </a:rPr>
              <a:t>Website 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cbse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gov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cbsenew  </a:t>
            </a:r>
            <a:r>
              <a:rPr sz="1000" spc="-13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www</a:t>
            </a:r>
            <a:r>
              <a:rPr sz="1000" spc="-13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.</a:t>
            </a:r>
            <a:r>
              <a:rPr sz="1000" spc="-13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quiz</a:t>
            </a:r>
            <a:r>
              <a:rPr sz="1000" spc="-13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.</a:t>
            </a:r>
            <a:r>
              <a:rPr sz="1000" spc="-13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mygov</a:t>
            </a:r>
            <a:r>
              <a:rPr sz="1000" spc="-13" dirty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.</a:t>
            </a:r>
            <a:r>
              <a:rPr sz="1000" spc="-13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in </a:t>
            </a:r>
            <a:r>
              <a:rPr sz="1000" spc="-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3" dirty="0" smtClean="0">
                <a:solidFill>
                  <a:srgbClr val="FFFFFF"/>
                </a:solidFill>
                <a:latin typeface="Verdana"/>
                <a:cs typeface="Verdana"/>
              </a:rPr>
              <a:t>CBSE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Reading</a:t>
            </a:r>
            <a:r>
              <a:rPr sz="1000" spc="-21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Challenge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8182" y="3969434"/>
            <a:ext cx="1696402" cy="689356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>
              <a:lnSpc>
                <a:spcPct val="110500"/>
              </a:lnSpc>
              <a:spcBef>
                <a:spcPts val="48"/>
              </a:spcBef>
            </a:pPr>
            <a:r>
              <a:rPr sz="1000" spc="23" dirty="0">
                <a:solidFill>
                  <a:srgbClr val="FFFFFF"/>
                </a:solidFill>
                <a:latin typeface="Verdana"/>
                <a:cs typeface="Verdana"/>
              </a:rPr>
              <a:t>An 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initiative 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which  </a:t>
            </a:r>
            <a:r>
              <a:rPr sz="1000" spc="-28" dirty="0">
                <a:solidFill>
                  <a:srgbClr val="FFFFFF"/>
                </a:solidFill>
                <a:latin typeface="Verdana"/>
                <a:cs typeface="Verdana"/>
              </a:rPr>
              <a:t>leverages </a:t>
            </a:r>
            <a:r>
              <a:rPr sz="1000" spc="-23" dirty="0">
                <a:solidFill>
                  <a:srgbClr val="FFFFFF"/>
                </a:solidFill>
                <a:latin typeface="Verdana"/>
                <a:cs typeface="Verdana"/>
              </a:rPr>
              <a:t>existing 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highly  </a:t>
            </a:r>
            <a:r>
              <a:rPr sz="1000" spc="-23" dirty="0">
                <a:solidFill>
                  <a:srgbClr val="FFFFFF"/>
                </a:solidFill>
                <a:latin typeface="Verdana"/>
                <a:cs typeface="Verdana"/>
              </a:rPr>
              <a:t>scalable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1000" spc="-23" dirty="0">
                <a:solidFill>
                  <a:srgbClr val="FFFFFF"/>
                </a:solidFill>
                <a:latin typeface="Verdana"/>
                <a:cs typeface="Verdana"/>
              </a:rPr>
              <a:t>flexible</a:t>
            </a:r>
            <a:r>
              <a:rPr sz="1000" spc="-27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8" dirty="0">
                <a:solidFill>
                  <a:srgbClr val="FFFFFF"/>
                </a:solidFill>
                <a:latin typeface="Verdana"/>
                <a:cs typeface="Verdana"/>
              </a:rPr>
              <a:t>digital  </a:t>
            </a:r>
            <a:r>
              <a:rPr sz="1000" spc="-18" dirty="0">
                <a:solidFill>
                  <a:srgbClr val="FFFFFF"/>
                </a:solidFill>
                <a:latin typeface="Verdana"/>
                <a:cs typeface="Verdana"/>
              </a:rPr>
              <a:t>infrastructures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0826" y="1501559"/>
            <a:ext cx="1928826" cy="284373"/>
          </a:xfrm>
          <a:prstGeom prst="rect">
            <a:avLst/>
          </a:prstGeom>
        </p:spPr>
        <p:txBody>
          <a:bodyPr vert="horz" wrap="square" lIns="0" tIns="7303" rIns="0" bIns="0" rtlCol="0">
            <a:spAutoFit/>
          </a:bodyPr>
          <a:lstStyle/>
          <a:p>
            <a:pPr marL="6350">
              <a:spcBef>
                <a:spcPts val="57"/>
              </a:spcBef>
            </a:pPr>
            <a:r>
              <a:rPr b="1" dirty="0">
                <a:latin typeface="Gill Sans MT" pitchFamily="34" charset="0"/>
                <a:cs typeface="Arial"/>
              </a:rPr>
              <a:t>E</a:t>
            </a:r>
            <a:r>
              <a:rPr sz="1400" b="1" dirty="0">
                <a:latin typeface="Gill Sans MT" pitchFamily="34" charset="0"/>
                <a:cs typeface="Arial"/>
              </a:rPr>
              <a:t>- </a:t>
            </a:r>
            <a:r>
              <a:rPr b="1" dirty="0" smtClean="0">
                <a:latin typeface="Gill Sans MT" pitchFamily="34" charset="0"/>
                <a:cs typeface="Arial"/>
              </a:rPr>
              <a:t>P</a:t>
            </a:r>
            <a:r>
              <a:rPr lang="en-IN" sz="1400" b="1" dirty="0" smtClean="0">
                <a:latin typeface="Gill Sans MT" pitchFamily="34" charset="0"/>
                <a:cs typeface="Arial"/>
              </a:rPr>
              <a:t>A</a:t>
            </a:r>
            <a:r>
              <a:rPr b="1" dirty="0" smtClean="0">
                <a:latin typeface="Gill Sans MT" pitchFamily="34" charset="0"/>
                <a:cs typeface="Arial"/>
              </a:rPr>
              <a:t>THSH</a:t>
            </a:r>
            <a:r>
              <a:rPr sz="1400" b="1" dirty="0" smtClean="0">
                <a:latin typeface="Gill Sans MT" pitchFamily="34" charset="0"/>
                <a:cs typeface="Arial"/>
              </a:rPr>
              <a:t>A</a:t>
            </a:r>
            <a:r>
              <a:rPr b="1" dirty="0" smtClean="0">
                <a:latin typeface="Gill Sans MT" pitchFamily="34" charset="0"/>
                <a:cs typeface="Arial"/>
              </a:rPr>
              <a:t>L</a:t>
            </a:r>
            <a:r>
              <a:rPr sz="1400" b="1" dirty="0" smtClean="0">
                <a:latin typeface="Gill Sans MT" pitchFamily="34" charset="0"/>
                <a:cs typeface="Arial"/>
              </a:rPr>
              <a:t>A</a:t>
            </a:r>
            <a:endParaRPr sz="1400" b="1" dirty="0">
              <a:latin typeface="Gill Sans MT" pitchFamily="34" charset="0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84693" y="1974280"/>
            <a:ext cx="1760855" cy="590046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lnSpc>
                <a:spcPct val="111500"/>
              </a:lnSpc>
              <a:spcBef>
                <a:spcPts val="50"/>
              </a:spcBef>
            </a:pPr>
            <a:r>
              <a:rPr spc="-13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pc="-10" dirty="0">
                <a:solidFill>
                  <a:srgbClr val="FFFFFF"/>
                </a:solidFill>
                <a:latin typeface="Verdana"/>
                <a:cs typeface="Verdana"/>
              </a:rPr>
              <a:t>platform </a:t>
            </a:r>
            <a:r>
              <a:rPr spc="-5" dirty="0">
                <a:solidFill>
                  <a:srgbClr val="FFFFFF"/>
                </a:solidFill>
                <a:latin typeface="Verdana"/>
                <a:cs typeface="Verdana"/>
              </a:rPr>
              <a:t>offers </a:t>
            </a:r>
            <a:r>
              <a:rPr spc="-33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pc="-23" dirty="0">
                <a:solidFill>
                  <a:srgbClr val="FFFFFF"/>
                </a:solidFill>
                <a:latin typeface="Verdana"/>
                <a:cs typeface="Verdana"/>
              </a:rPr>
              <a:t>slew </a:t>
            </a:r>
            <a:r>
              <a:rPr spc="23" dirty="0">
                <a:solidFill>
                  <a:srgbClr val="FFFFFF"/>
                </a:solidFill>
                <a:latin typeface="Verdana"/>
                <a:cs typeface="Verdana"/>
              </a:rPr>
              <a:t>of  </a:t>
            </a:r>
            <a:r>
              <a:rPr spc="-15" dirty="0">
                <a:solidFill>
                  <a:srgbClr val="FFFFFF"/>
                </a:solidFill>
                <a:latin typeface="Verdana"/>
                <a:cs typeface="Verdana"/>
              </a:rPr>
              <a:t>educational </a:t>
            </a:r>
            <a:r>
              <a:rPr spc="-28" dirty="0">
                <a:solidFill>
                  <a:srgbClr val="FFFFFF"/>
                </a:solidFill>
                <a:latin typeface="Verdana"/>
                <a:cs typeface="Verdana"/>
              </a:rPr>
              <a:t>resources</a:t>
            </a:r>
            <a:r>
              <a:rPr spc="-28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pc="-18" dirty="0">
                <a:solidFill>
                  <a:srgbClr val="FFFFFF"/>
                </a:solidFill>
                <a:latin typeface="Verdana"/>
                <a:cs typeface="Verdana"/>
              </a:rPr>
              <a:t>including </a:t>
            </a:r>
            <a:r>
              <a:rPr spc="13" dirty="0">
                <a:solidFill>
                  <a:srgbClr val="FFFFFF"/>
                </a:solidFill>
                <a:latin typeface="Verdana"/>
                <a:cs typeface="Verdana"/>
              </a:rPr>
              <a:t>NCERT</a:t>
            </a:r>
            <a:r>
              <a:rPr spc="-23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13" dirty="0">
                <a:solidFill>
                  <a:srgbClr val="FFFFFF"/>
                </a:solidFill>
                <a:latin typeface="Verdana"/>
                <a:cs typeface="Verdana"/>
              </a:rPr>
              <a:t>textbooks </a:t>
            </a:r>
            <a:r>
              <a:rPr dirty="0">
                <a:solidFill>
                  <a:srgbClr val="FFFFFF"/>
                </a:solidFill>
                <a:latin typeface="Verdana"/>
                <a:cs typeface="Verdana"/>
              </a:rPr>
              <a:t>for  </a:t>
            </a:r>
            <a:r>
              <a:rPr spc="-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pc="-38" dirty="0">
                <a:solidFill>
                  <a:srgbClr val="FFFFFF"/>
                </a:solidFill>
                <a:latin typeface="Verdana"/>
                <a:cs typeface="Verdana"/>
              </a:rPr>
              <a:t>ss</a:t>
            </a:r>
            <a:r>
              <a:rPr spc="-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pc="-8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78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00" spc="338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pc="-78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pc="6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pc="-28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pc="18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pc="8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" spc="338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vi</a:t>
            </a:r>
            <a:r>
              <a:rPr spc="-38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pc="-38" dirty="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spc="-28" dirty="0">
                <a:solidFill>
                  <a:srgbClr val="FFFFFF"/>
                </a:solidFill>
                <a:latin typeface="Verdana"/>
                <a:cs typeface="Verdana"/>
              </a:rPr>
              <a:t>resources </a:t>
            </a:r>
            <a:r>
              <a:rPr spc="-8" dirty="0">
                <a:solidFill>
                  <a:srgbClr val="FFFFFF"/>
                </a:solidFill>
                <a:latin typeface="Verdana"/>
                <a:cs typeface="Verdana"/>
              </a:rPr>
              <a:t>by </a:t>
            </a:r>
            <a:r>
              <a:rPr spc="5" dirty="0">
                <a:solidFill>
                  <a:srgbClr val="FFFFFF"/>
                </a:solidFill>
                <a:latin typeface="Verdana"/>
                <a:cs typeface="Verdana"/>
              </a:rPr>
              <a:t>NCERT</a:t>
            </a:r>
            <a:r>
              <a:rPr spc="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pc="-20" dirty="0">
                <a:solidFill>
                  <a:srgbClr val="FFFFFF"/>
                </a:solidFill>
                <a:latin typeface="Verdana"/>
                <a:cs typeface="Verdana"/>
              </a:rPr>
              <a:t>periodicals</a:t>
            </a:r>
            <a:r>
              <a:rPr spc="-2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pc="-18" dirty="0">
                <a:solidFill>
                  <a:srgbClr val="FFFFFF"/>
                </a:solidFill>
                <a:latin typeface="Verdana"/>
                <a:cs typeface="Verdana"/>
              </a:rPr>
              <a:t>supplements</a:t>
            </a:r>
            <a:r>
              <a:rPr spc="-18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pc="-20" dirty="0">
                <a:solidFill>
                  <a:srgbClr val="FFFFFF"/>
                </a:solidFill>
                <a:latin typeface="Verdana"/>
                <a:cs typeface="Verdana"/>
              </a:rPr>
              <a:t>teacher</a:t>
            </a:r>
            <a:r>
              <a:rPr spc="-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20" dirty="0">
                <a:solidFill>
                  <a:srgbClr val="FFFFFF"/>
                </a:solidFill>
                <a:latin typeface="Verdana"/>
                <a:cs typeface="Verdana"/>
              </a:rPr>
              <a:t>training</a:t>
            </a:r>
            <a:r>
              <a:rPr spc="-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20" dirty="0">
                <a:solidFill>
                  <a:srgbClr val="FFFFFF"/>
                </a:solidFill>
                <a:latin typeface="Verdana"/>
                <a:cs typeface="Verdana"/>
              </a:rPr>
              <a:t>modules</a:t>
            </a:r>
            <a:r>
              <a:rPr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13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pc="-9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33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va</a:t>
            </a:r>
            <a:r>
              <a:rPr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pc="-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pc="28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pc="-3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pc="-8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8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pc="4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pc="-8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8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pc="28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pc="-28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pc="-43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pc="-8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18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pc="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pc="-8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pc="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pc="-8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pc="8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" spc="290" dirty="0">
                <a:solidFill>
                  <a:srgbClr val="FFFFFF"/>
                </a:solidFill>
                <a:latin typeface="Verdana"/>
                <a:cs typeface="Verdana"/>
              </a:rPr>
              <a:t>-  </a:t>
            </a:r>
            <a:r>
              <a:rPr spc="-13" dirty="0">
                <a:solidFill>
                  <a:srgbClr val="FFFFFF"/>
                </a:solidFill>
                <a:latin typeface="Verdana"/>
                <a:cs typeface="Verdana"/>
              </a:rPr>
              <a:t>print</a:t>
            </a:r>
            <a:r>
              <a:rPr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pc="-30" dirty="0">
                <a:solidFill>
                  <a:srgbClr val="FFFFFF"/>
                </a:solidFill>
                <a:latin typeface="Verdana"/>
                <a:cs typeface="Verdana"/>
              </a:rPr>
              <a:t>materials</a:t>
            </a:r>
            <a:r>
              <a:rPr spc="-3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3DF278-254F-4B59-9F59-6B5269FEA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91640" cy="5143500"/>
            <a:chOff x="0" y="0"/>
            <a:chExt cx="338327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597785" cy="10287000"/>
            </a:xfrm>
            <a:custGeom>
              <a:avLst/>
              <a:gdLst/>
              <a:ahLst/>
              <a:cxnLst/>
              <a:rect l="l" t="t" r="r" b="b"/>
              <a:pathLst>
                <a:path w="2597785" h="10287000">
                  <a:moveTo>
                    <a:pt x="0" y="10286999"/>
                  </a:moveTo>
                  <a:lnTo>
                    <a:pt x="0" y="0"/>
                  </a:lnTo>
                  <a:lnTo>
                    <a:pt x="2597629" y="0"/>
                  </a:lnTo>
                  <a:lnTo>
                    <a:pt x="2597629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57E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9643" y="1051075"/>
              <a:ext cx="2537356" cy="3424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7309" y="1028700"/>
              <a:ext cx="2585720" cy="3472815"/>
            </a:xfrm>
            <a:custGeom>
              <a:avLst/>
              <a:gdLst/>
              <a:ahLst/>
              <a:cxnLst/>
              <a:rect l="l" t="t" r="r" b="b"/>
              <a:pathLst>
                <a:path w="2585720" h="3472815">
                  <a:moveTo>
                    <a:pt x="2309469" y="3472643"/>
                  </a:moveTo>
                  <a:lnTo>
                    <a:pt x="276129" y="3472642"/>
                  </a:lnTo>
                  <a:lnTo>
                    <a:pt x="226521" y="3468195"/>
                  </a:lnTo>
                  <a:lnTo>
                    <a:pt x="179818" y="3455372"/>
                  </a:lnTo>
                  <a:lnTo>
                    <a:pt x="136804" y="3434957"/>
                  </a:lnTo>
                  <a:lnTo>
                    <a:pt x="98262" y="3407729"/>
                  </a:lnTo>
                  <a:lnTo>
                    <a:pt x="64973" y="3374472"/>
                  </a:lnTo>
                  <a:lnTo>
                    <a:pt x="37720" y="3335965"/>
                  </a:lnTo>
                  <a:lnTo>
                    <a:pt x="17286" y="3292991"/>
                  </a:lnTo>
                  <a:lnTo>
                    <a:pt x="4451" y="3246331"/>
                  </a:lnTo>
                  <a:lnTo>
                    <a:pt x="0" y="3196766"/>
                  </a:lnTo>
                  <a:lnTo>
                    <a:pt x="80" y="275876"/>
                  </a:lnTo>
                  <a:lnTo>
                    <a:pt x="4451" y="226941"/>
                  </a:lnTo>
                  <a:lnTo>
                    <a:pt x="17286" y="180073"/>
                  </a:lnTo>
                  <a:lnTo>
                    <a:pt x="37720" y="136943"/>
                  </a:lnTo>
                  <a:lnTo>
                    <a:pt x="64973" y="98324"/>
                  </a:lnTo>
                  <a:lnTo>
                    <a:pt x="98262" y="64991"/>
                  </a:lnTo>
                  <a:lnTo>
                    <a:pt x="136804" y="37719"/>
                  </a:lnTo>
                  <a:lnTo>
                    <a:pt x="179854" y="17270"/>
                  </a:lnTo>
                  <a:lnTo>
                    <a:pt x="226535" y="4447"/>
                  </a:lnTo>
                  <a:lnTo>
                    <a:pt x="276132" y="0"/>
                  </a:lnTo>
                  <a:lnTo>
                    <a:pt x="2309469" y="0"/>
                  </a:lnTo>
                  <a:lnTo>
                    <a:pt x="2359084" y="4449"/>
                  </a:lnTo>
                  <a:lnTo>
                    <a:pt x="2405804" y="17280"/>
                  </a:lnTo>
                  <a:lnTo>
                    <a:pt x="2448844" y="37719"/>
                  </a:lnTo>
                  <a:lnTo>
                    <a:pt x="2458847" y="44785"/>
                  </a:lnTo>
                  <a:lnTo>
                    <a:pt x="276132" y="44785"/>
                  </a:lnTo>
                  <a:lnTo>
                    <a:pt x="229642" y="49498"/>
                  </a:lnTo>
                  <a:lnTo>
                    <a:pt x="186282" y="63007"/>
                  </a:lnTo>
                  <a:lnTo>
                    <a:pt x="146999" y="84367"/>
                  </a:lnTo>
                  <a:lnTo>
                    <a:pt x="112739" y="112634"/>
                  </a:lnTo>
                  <a:lnTo>
                    <a:pt x="84445" y="146863"/>
                  </a:lnTo>
                  <a:lnTo>
                    <a:pt x="63065" y="186110"/>
                  </a:lnTo>
                  <a:lnTo>
                    <a:pt x="49543" y="229429"/>
                  </a:lnTo>
                  <a:lnTo>
                    <a:pt x="44826" y="275876"/>
                  </a:lnTo>
                  <a:lnTo>
                    <a:pt x="44917" y="3196766"/>
                  </a:lnTo>
                  <a:lnTo>
                    <a:pt x="49543" y="3242574"/>
                  </a:lnTo>
                  <a:lnTo>
                    <a:pt x="63065" y="3286014"/>
                  </a:lnTo>
                  <a:lnTo>
                    <a:pt x="84445" y="3325276"/>
                  </a:lnTo>
                  <a:lnTo>
                    <a:pt x="112739" y="3359448"/>
                  </a:lnTo>
                  <a:lnTo>
                    <a:pt x="146999" y="3387615"/>
                  </a:lnTo>
                  <a:lnTo>
                    <a:pt x="186282" y="3408865"/>
                  </a:lnTo>
                  <a:lnTo>
                    <a:pt x="229642" y="3422285"/>
                  </a:lnTo>
                  <a:lnTo>
                    <a:pt x="276132" y="3426961"/>
                  </a:lnTo>
                  <a:lnTo>
                    <a:pt x="2459956" y="3426961"/>
                  </a:lnTo>
                  <a:lnTo>
                    <a:pt x="2448996" y="3434724"/>
                  </a:lnTo>
                  <a:lnTo>
                    <a:pt x="2405887" y="3455259"/>
                  </a:lnTo>
                  <a:lnTo>
                    <a:pt x="2359109" y="3468164"/>
                  </a:lnTo>
                  <a:lnTo>
                    <a:pt x="2309469" y="3472642"/>
                  </a:lnTo>
                  <a:close/>
                </a:path>
                <a:path w="2585720" h="3472815">
                  <a:moveTo>
                    <a:pt x="2459956" y="3426961"/>
                  </a:moveTo>
                  <a:lnTo>
                    <a:pt x="2309469" y="3426961"/>
                  </a:lnTo>
                  <a:lnTo>
                    <a:pt x="2356217" y="3422249"/>
                  </a:lnTo>
                  <a:lnTo>
                    <a:pt x="2399697" y="3408739"/>
                  </a:lnTo>
                  <a:lnTo>
                    <a:pt x="2438995" y="3387379"/>
                  </a:lnTo>
                  <a:lnTo>
                    <a:pt x="2473199" y="3359112"/>
                  </a:lnTo>
                  <a:lnTo>
                    <a:pt x="2501392" y="3324883"/>
                  </a:lnTo>
                  <a:lnTo>
                    <a:pt x="2522662" y="3285636"/>
                  </a:lnTo>
                  <a:lnTo>
                    <a:pt x="2536094" y="3242317"/>
                  </a:lnTo>
                  <a:lnTo>
                    <a:pt x="2540684" y="3196766"/>
                  </a:lnTo>
                  <a:lnTo>
                    <a:pt x="2540775" y="275876"/>
                  </a:lnTo>
                  <a:lnTo>
                    <a:pt x="2536057" y="229172"/>
                  </a:lnTo>
                  <a:lnTo>
                    <a:pt x="2522536" y="185732"/>
                  </a:lnTo>
                  <a:lnTo>
                    <a:pt x="2501156" y="146470"/>
                  </a:lnTo>
                  <a:lnTo>
                    <a:pt x="2472862" y="112298"/>
                  </a:lnTo>
                  <a:lnTo>
                    <a:pt x="2438601" y="84131"/>
                  </a:lnTo>
                  <a:lnTo>
                    <a:pt x="2399319" y="62881"/>
                  </a:lnTo>
                  <a:lnTo>
                    <a:pt x="2355959" y="49461"/>
                  </a:lnTo>
                  <a:lnTo>
                    <a:pt x="2309469" y="44785"/>
                  </a:lnTo>
                  <a:lnTo>
                    <a:pt x="2458847" y="44785"/>
                  </a:lnTo>
                  <a:lnTo>
                    <a:pt x="2520628" y="98171"/>
                  </a:lnTo>
                  <a:lnTo>
                    <a:pt x="2547881" y="136677"/>
                  </a:lnTo>
                  <a:lnTo>
                    <a:pt x="2568315" y="179651"/>
                  </a:lnTo>
                  <a:lnTo>
                    <a:pt x="2581149" y="226311"/>
                  </a:lnTo>
                  <a:lnTo>
                    <a:pt x="2585601" y="275876"/>
                  </a:lnTo>
                  <a:lnTo>
                    <a:pt x="2585525" y="3196766"/>
                  </a:lnTo>
                  <a:lnTo>
                    <a:pt x="2581386" y="3245465"/>
                  </a:lnTo>
                  <a:lnTo>
                    <a:pt x="2568677" y="3292208"/>
                  </a:lnTo>
                  <a:lnTo>
                    <a:pt x="2548279" y="3335301"/>
                  </a:lnTo>
                  <a:lnTo>
                    <a:pt x="2520997" y="3373949"/>
                  </a:lnTo>
                  <a:lnTo>
                    <a:pt x="2487635" y="3407356"/>
                  </a:lnTo>
                  <a:lnTo>
                    <a:pt x="2459956" y="34269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104732" y="420856"/>
            <a:ext cx="3135948" cy="4211638"/>
            <a:chOff x="4209464" y="841712"/>
            <a:chExt cx="6271895" cy="8423275"/>
          </a:xfrm>
        </p:grpSpPr>
        <p:sp>
          <p:nvSpPr>
            <p:cNvPr id="7" name="object 7"/>
            <p:cNvSpPr/>
            <p:nvPr/>
          </p:nvSpPr>
          <p:spPr>
            <a:xfrm>
              <a:off x="4263635" y="895984"/>
              <a:ext cx="6154506" cy="83058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9464" y="841712"/>
              <a:ext cx="6271895" cy="8423275"/>
            </a:xfrm>
            <a:custGeom>
              <a:avLst/>
              <a:gdLst/>
              <a:ahLst/>
              <a:cxnLst/>
              <a:rect l="l" t="t" r="r" b="b"/>
              <a:pathLst>
                <a:path w="6271895" h="8423275">
                  <a:moveTo>
                    <a:pt x="5601753" y="8423097"/>
                  </a:moveTo>
                  <a:lnTo>
                    <a:pt x="669756" y="8423096"/>
                  </a:lnTo>
                  <a:lnTo>
                    <a:pt x="621850" y="8421403"/>
                  </a:lnTo>
                  <a:lnTo>
                    <a:pt x="575066" y="8416447"/>
                  </a:lnTo>
                  <a:lnTo>
                    <a:pt x="529180" y="8408306"/>
                  </a:lnTo>
                  <a:lnTo>
                    <a:pt x="484424" y="8397104"/>
                  </a:lnTo>
                  <a:lnTo>
                    <a:pt x="440912" y="8382956"/>
                  </a:lnTo>
                  <a:lnTo>
                    <a:pt x="398758" y="8365975"/>
                  </a:lnTo>
                  <a:lnTo>
                    <a:pt x="358075" y="8346276"/>
                  </a:lnTo>
                  <a:lnTo>
                    <a:pt x="318977" y="8323970"/>
                  </a:lnTo>
                  <a:lnTo>
                    <a:pt x="281577" y="8299173"/>
                  </a:lnTo>
                  <a:lnTo>
                    <a:pt x="245990" y="8271997"/>
                  </a:lnTo>
                  <a:lnTo>
                    <a:pt x="212329" y="8242556"/>
                  </a:lnTo>
                  <a:lnTo>
                    <a:pt x="180708" y="8210964"/>
                  </a:lnTo>
                  <a:lnTo>
                    <a:pt x="151240" y="8177334"/>
                  </a:lnTo>
                  <a:lnTo>
                    <a:pt x="124039" y="8141780"/>
                  </a:lnTo>
                  <a:lnTo>
                    <a:pt x="99218" y="8104415"/>
                  </a:lnTo>
                  <a:lnTo>
                    <a:pt x="76892" y="8065353"/>
                  </a:lnTo>
                  <a:lnTo>
                    <a:pt x="57174" y="8024708"/>
                  </a:lnTo>
                  <a:lnTo>
                    <a:pt x="40178" y="7982593"/>
                  </a:lnTo>
                  <a:lnTo>
                    <a:pt x="26017" y="7939121"/>
                  </a:lnTo>
                  <a:lnTo>
                    <a:pt x="14805" y="7894407"/>
                  </a:lnTo>
                  <a:lnTo>
                    <a:pt x="6655" y="7848563"/>
                  </a:lnTo>
                  <a:lnTo>
                    <a:pt x="1682" y="7801704"/>
                  </a:lnTo>
                  <a:lnTo>
                    <a:pt x="0" y="7753942"/>
                  </a:lnTo>
                  <a:lnTo>
                    <a:pt x="76" y="669154"/>
                  </a:lnTo>
                  <a:lnTo>
                    <a:pt x="1682" y="623295"/>
                  </a:lnTo>
                  <a:lnTo>
                    <a:pt x="6655" y="576188"/>
                  </a:lnTo>
                  <a:lnTo>
                    <a:pt x="14805" y="530119"/>
                  </a:lnTo>
                  <a:lnTo>
                    <a:pt x="26017" y="485201"/>
                  </a:lnTo>
                  <a:lnTo>
                    <a:pt x="40178" y="441546"/>
                  </a:lnTo>
                  <a:lnTo>
                    <a:pt x="57174" y="399266"/>
                  </a:lnTo>
                  <a:lnTo>
                    <a:pt x="76892" y="358475"/>
                  </a:lnTo>
                  <a:lnTo>
                    <a:pt x="99218" y="319284"/>
                  </a:lnTo>
                  <a:lnTo>
                    <a:pt x="124039" y="281807"/>
                  </a:lnTo>
                  <a:lnTo>
                    <a:pt x="151240" y="246155"/>
                  </a:lnTo>
                  <a:lnTo>
                    <a:pt x="180708" y="212441"/>
                  </a:lnTo>
                  <a:lnTo>
                    <a:pt x="212329" y="180778"/>
                  </a:lnTo>
                  <a:lnTo>
                    <a:pt x="245990" y="151278"/>
                  </a:lnTo>
                  <a:lnTo>
                    <a:pt x="281577" y="124054"/>
                  </a:lnTo>
                  <a:lnTo>
                    <a:pt x="318977" y="99218"/>
                  </a:lnTo>
                  <a:lnTo>
                    <a:pt x="358201" y="76821"/>
                  </a:lnTo>
                  <a:lnTo>
                    <a:pt x="398854" y="57121"/>
                  </a:lnTo>
                  <a:lnTo>
                    <a:pt x="440981" y="40141"/>
                  </a:lnTo>
                  <a:lnTo>
                    <a:pt x="484470" y="25993"/>
                  </a:lnTo>
                  <a:lnTo>
                    <a:pt x="529207" y="14791"/>
                  </a:lnTo>
                  <a:lnTo>
                    <a:pt x="575079" y="6649"/>
                  </a:lnTo>
                  <a:lnTo>
                    <a:pt x="621974" y="1681"/>
                  </a:lnTo>
                  <a:lnTo>
                    <a:pt x="669774" y="0"/>
                  </a:lnTo>
                  <a:lnTo>
                    <a:pt x="5601753" y="0"/>
                  </a:lnTo>
                  <a:lnTo>
                    <a:pt x="5649561" y="1681"/>
                  </a:lnTo>
                  <a:lnTo>
                    <a:pt x="5696470" y="6651"/>
                  </a:lnTo>
                  <a:lnTo>
                    <a:pt x="5742367" y="14796"/>
                  </a:lnTo>
                  <a:lnTo>
                    <a:pt x="5787139" y="26004"/>
                  </a:lnTo>
                  <a:lnTo>
                    <a:pt x="5830671" y="40163"/>
                  </a:lnTo>
                  <a:lnTo>
                    <a:pt x="5872849" y="57160"/>
                  </a:lnTo>
                  <a:lnTo>
                    <a:pt x="5913560" y="76882"/>
                  </a:lnTo>
                  <a:lnTo>
                    <a:pt x="5952551" y="99126"/>
                  </a:lnTo>
                  <a:lnTo>
                    <a:pt x="5966881" y="108628"/>
                  </a:lnTo>
                  <a:lnTo>
                    <a:pt x="669774" y="108628"/>
                  </a:lnTo>
                  <a:lnTo>
                    <a:pt x="621516" y="110694"/>
                  </a:lnTo>
                  <a:lnTo>
                    <a:pt x="574369" y="116778"/>
                  </a:lnTo>
                  <a:lnTo>
                    <a:pt x="528503" y="126708"/>
                  </a:lnTo>
                  <a:lnTo>
                    <a:pt x="484092" y="140314"/>
                  </a:lnTo>
                  <a:lnTo>
                    <a:pt x="441304" y="157424"/>
                  </a:lnTo>
                  <a:lnTo>
                    <a:pt x="400312" y="177867"/>
                  </a:lnTo>
                  <a:lnTo>
                    <a:pt x="361288" y="201473"/>
                  </a:lnTo>
                  <a:lnTo>
                    <a:pt x="324401" y="228071"/>
                  </a:lnTo>
                  <a:lnTo>
                    <a:pt x="289824" y="257489"/>
                  </a:lnTo>
                  <a:lnTo>
                    <a:pt x="257727" y="289556"/>
                  </a:lnTo>
                  <a:lnTo>
                    <a:pt x="228282" y="324101"/>
                  </a:lnTo>
                  <a:lnTo>
                    <a:pt x="201660" y="360953"/>
                  </a:lnTo>
                  <a:lnTo>
                    <a:pt x="178032" y="399942"/>
                  </a:lnTo>
                  <a:lnTo>
                    <a:pt x="157570" y="440896"/>
                  </a:lnTo>
                  <a:lnTo>
                    <a:pt x="140444" y="483644"/>
                  </a:lnTo>
                  <a:lnTo>
                    <a:pt x="126825" y="528014"/>
                  </a:lnTo>
                  <a:lnTo>
                    <a:pt x="116886" y="573837"/>
                  </a:lnTo>
                  <a:lnTo>
                    <a:pt x="110837" y="620633"/>
                  </a:lnTo>
                  <a:lnTo>
                    <a:pt x="108729" y="669154"/>
                  </a:lnTo>
                  <a:lnTo>
                    <a:pt x="108822" y="7753942"/>
                  </a:lnTo>
                  <a:lnTo>
                    <a:pt x="110797" y="7800291"/>
                  </a:lnTo>
                  <a:lnTo>
                    <a:pt x="116886" y="7847636"/>
                  </a:lnTo>
                  <a:lnTo>
                    <a:pt x="126825" y="7893639"/>
                  </a:lnTo>
                  <a:lnTo>
                    <a:pt x="140444" y="7938135"/>
                  </a:lnTo>
                  <a:lnTo>
                    <a:pt x="157570" y="7980959"/>
                  </a:lnTo>
                  <a:lnTo>
                    <a:pt x="178032" y="8021945"/>
                  </a:lnTo>
                  <a:lnTo>
                    <a:pt x="201660" y="8060928"/>
                  </a:lnTo>
                  <a:lnTo>
                    <a:pt x="228282" y="8097742"/>
                  </a:lnTo>
                  <a:lnTo>
                    <a:pt x="257727" y="8132223"/>
                  </a:lnTo>
                  <a:lnTo>
                    <a:pt x="289824" y="8164205"/>
                  </a:lnTo>
                  <a:lnTo>
                    <a:pt x="324401" y="8193522"/>
                  </a:lnTo>
                  <a:lnTo>
                    <a:pt x="361288" y="8220009"/>
                  </a:lnTo>
                  <a:lnTo>
                    <a:pt x="400312" y="8243501"/>
                  </a:lnTo>
                  <a:lnTo>
                    <a:pt x="441304" y="8263832"/>
                  </a:lnTo>
                  <a:lnTo>
                    <a:pt x="484092" y="8280838"/>
                  </a:lnTo>
                  <a:lnTo>
                    <a:pt x="528503" y="8294352"/>
                  </a:lnTo>
                  <a:lnTo>
                    <a:pt x="574369" y="8304210"/>
                  </a:lnTo>
                  <a:lnTo>
                    <a:pt x="621516" y="8310246"/>
                  </a:lnTo>
                  <a:lnTo>
                    <a:pt x="669774" y="8312295"/>
                  </a:lnTo>
                  <a:lnTo>
                    <a:pt x="5969713" y="8312295"/>
                  </a:lnTo>
                  <a:lnTo>
                    <a:pt x="5953066" y="8323364"/>
                  </a:lnTo>
                  <a:lnTo>
                    <a:pt x="5913873" y="8345794"/>
                  </a:lnTo>
                  <a:lnTo>
                    <a:pt x="5873098" y="8365608"/>
                  </a:lnTo>
                  <a:lnTo>
                    <a:pt x="5830857" y="8382692"/>
                  </a:lnTo>
                  <a:lnTo>
                    <a:pt x="5787267" y="8396929"/>
                  </a:lnTo>
                  <a:lnTo>
                    <a:pt x="5742444" y="8408204"/>
                  </a:lnTo>
                  <a:lnTo>
                    <a:pt x="5696507" y="8416400"/>
                  </a:lnTo>
                  <a:lnTo>
                    <a:pt x="5649571" y="8421403"/>
                  </a:lnTo>
                  <a:lnTo>
                    <a:pt x="5601753" y="8423096"/>
                  </a:lnTo>
                  <a:close/>
                </a:path>
                <a:path w="6271895" h="8423275">
                  <a:moveTo>
                    <a:pt x="5969713" y="8312295"/>
                  </a:moveTo>
                  <a:lnTo>
                    <a:pt x="5601753" y="8312295"/>
                  </a:lnTo>
                  <a:lnTo>
                    <a:pt x="5650320" y="8310229"/>
                  </a:lnTo>
                  <a:lnTo>
                    <a:pt x="5697709" y="8304146"/>
                  </a:lnTo>
                  <a:lnTo>
                    <a:pt x="5743755" y="8294215"/>
                  </a:lnTo>
                  <a:lnTo>
                    <a:pt x="5788292" y="8280610"/>
                  </a:lnTo>
                  <a:lnTo>
                    <a:pt x="5831155" y="8263500"/>
                  </a:lnTo>
                  <a:lnTo>
                    <a:pt x="5872179" y="8243056"/>
                  </a:lnTo>
                  <a:lnTo>
                    <a:pt x="5911198" y="8219450"/>
                  </a:lnTo>
                  <a:lnTo>
                    <a:pt x="5948047" y="8192853"/>
                  </a:lnTo>
                  <a:lnTo>
                    <a:pt x="5982560" y="8163435"/>
                  </a:lnTo>
                  <a:lnTo>
                    <a:pt x="6014571" y="8131368"/>
                  </a:lnTo>
                  <a:lnTo>
                    <a:pt x="6043915" y="8096823"/>
                  </a:lnTo>
                  <a:lnTo>
                    <a:pt x="6070427" y="8059970"/>
                  </a:lnTo>
                  <a:lnTo>
                    <a:pt x="6093940" y="8020981"/>
                  </a:lnTo>
                  <a:lnTo>
                    <a:pt x="6114291" y="7980028"/>
                  </a:lnTo>
                  <a:lnTo>
                    <a:pt x="6131312" y="7937280"/>
                  </a:lnTo>
                  <a:lnTo>
                    <a:pt x="6144839" y="7892909"/>
                  </a:lnTo>
                  <a:lnTo>
                    <a:pt x="6154706" y="7847086"/>
                  </a:lnTo>
                  <a:lnTo>
                    <a:pt x="6160708" y="7800291"/>
                  </a:lnTo>
                  <a:lnTo>
                    <a:pt x="6162706" y="7753942"/>
                  </a:lnTo>
                  <a:lnTo>
                    <a:pt x="6162798" y="669154"/>
                  </a:lnTo>
                  <a:lnTo>
                    <a:pt x="6160730" y="620633"/>
                  </a:lnTo>
                  <a:lnTo>
                    <a:pt x="6154641" y="573288"/>
                  </a:lnTo>
                  <a:lnTo>
                    <a:pt x="6144702" y="527284"/>
                  </a:lnTo>
                  <a:lnTo>
                    <a:pt x="6131084" y="482788"/>
                  </a:lnTo>
                  <a:lnTo>
                    <a:pt x="6113958" y="439964"/>
                  </a:lnTo>
                  <a:lnTo>
                    <a:pt x="6093495" y="398978"/>
                  </a:lnTo>
                  <a:lnTo>
                    <a:pt x="6069867" y="359995"/>
                  </a:lnTo>
                  <a:lnTo>
                    <a:pt x="6043245" y="323181"/>
                  </a:lnTo>
                  <a:lnTo>
                    <a:pt x="6013800" y="288700"/>
                  </a:lnTo>
                  <a:lnTo>
                    <a:pt x="5981704" y="256719"/>
                  </a:lnTo>
                  <a:lnTo>
                    <a:pt x="5947126" y="227402"/>
                  </a:lnTo>
                  <a:lnTo>
                    <a:pt x="5910240" y="200914"/>
                  </a:lnTo>
                  <a:lnTo>
                    <a:pt x="5871215" y="177422"/>
                  </a:lnTo>
                  <a:lnTo>
                    <a:pt x="5830223" y="157091"/>
                  </a:lnTo>
                  <a:lnTo>
                    <a:pt x="5787436" y="140085"/>
                  </a:lnTo>
                  <a:lnTo>
                    <a:pt x="5743024" y="126571"/>
                  </a:lnTo>
                  <a:lnTo>
                    <a:pt x="5697159" y="116713"/>
                  </a:lnTo>
                  <a:lnTo>
                    <a:pt x="5650012" y="110677"/>
                  </a:lnTo>
                  <a:lnTo>
                    <a:pt x="5601753" y="108628"/>
                  </a:lnTo>
                  <a:lnTo>
                    <a:pt x="5966882" y="108629"/>
                  </a:lnTo>
                  <a:lnTo>
                    <a:pt x="6025537" y="151100"/>
                  </a:lnTo>
                  <a:lnTo>
                    <a:pt x="6059198" y="180541"/>
                  </a:lnTo>
                  <a:lnTo>
                    <a:pt x="6090820" y="212133"/>
                  </a:lnTo>
                  <a:lnTo>
                    <a:pt x="6120288" y="245763"/>
                  </a:lnTo>
                  <a:lnTo>
                    <a:pt x="6147489" y="281317"/>
                  </a:lnTo>
                  <a:lnTo>
                    <a:pt x="6172309" y="318682"/>
                  </a:lnTo>
                  <a:lnTo>
                    <a:pt x="6194635" y="357743"/>
                  </a:lnTo>
                  <a:lnTo>
                    <a:pt x="6214353" y="398389"/>
                  </a:lnTo>
                  <a:lnTo>
                    <a:pt x="6231350" y="440504"/>
                  </a:lnTo>
                  <a:lnTo>
                    <a:pt x="6245511" y="483976"/>
                  </a:lnTo>
                  <a:lnTo>
                    <a:pt x="6256723" y="528690"/>
                  </a:lnTo>
                  <a:lnTo>
                    <a:pt x="6264872" y="574534"/>
                  </a:lnTo>
                  <a:lnTo>
                    <a:pt x="6269845" y="621393"/>
                  </a:lnTo>
                  <a:lnTo>
                    <a:pt x="6271528" y="669154"/>
                  </a:lnTo>
                  <a:lnTo>
                    <a:pt x="6271463" y="7753942"/>
                  </a:lnTo>
                  <a:lnTo>
                    <a:pt x="6270104" y="7799543"/>
                  </a:lnTo>
                  <a:lnTo>
                    <a:pt x="6265345" y="7846436"/>
                  </a:lnTo>
                  <a:lnTo>
                    <a:pt x="6257366" y="7892335"/>
                  </a:lnTo>
                  <a:lnTo>
                    <a:pt x="6246234" y="7937280"/>
                  </a:lnTo>
                  <a:lnTo>
                    <a:pt x="6232218" y="7980683"/>
                  </a:lnTo>
                  <a:lnTo>
                    <a:pt x="6215283" y="8022901"/>
                  </a:lnTo>
                  <a:lnTo>
                    <a:pt x="6195596" y="8063661"/>
                  </a:lnTo>
                  <a:lnTo>
                    <a:pt x="6173274" y="8102848"/>
                  </a:lnTo>
                  <a:lnTo>
                    <a:pt x="6148435" y="8140344"/>
                  </a:lnTo>
                  <a:lnTo>
                    <a:pt x="6121194" y="8176036"/>
                  </a:lnTo>
                  <a:lnTo>
                    <a:pt x="6091669" y="8209806"/>
                  </a:lnTo>
                  <a:lnTo>
                    <a:pt x="6059977" y="8241540"/>
                  </a:lnTo>
                  <a:lnTo>
                    <a:pt x="6026234" y="8271121"/>
                  </a:lnTo>
                  <a:lnTo>
                    <a:pt x="5990558" y="8298434"/>
                  </a:lnTo>
                  <a:lnTo>
                    <a:pt x="5969713" y="8312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672862" y="1157293"/>
            <a:ext cx="2751138" cy="3695065"/>
            <a:chOff x="11345724" y="2314575"/>
            <a:chExt cx="5502275" cy="7390130"/>
          </a:xfrm>
        </p:grpSpPr>
        <p:sp>
          <p:nvSpPr>
            <p:cNvPr id="10" name="object 10"/>
            <p:cNvSpPr/>
            <p:nvPr/>
          </p:nvSpPr>
          <p:spPr>
            <a:xfrm>
              <a:off x="11393250" y="2362188"/>
              <a:ext cx="5399409" cy="72868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45724" y="2314575"/>
              <a:ext cx="5502275" cy="7390130"/>
            </a:xfrm>
            <a:custGeom>
              <a:avLst/>
              <a:gdLst/>
              <a:ahLst/>
              <a:cxnLst/>
              <a:rect l="l" t="t" r="r" b="b"/>
              <a:pathLst>
                <a:path w="5502275" h="7390130">
                  <a:moveTo>
                    <a:pt x="4914473" y="7389667"/>
                  </a:moveTo>
                  <a:lnTo>
                    <a:pt x="587585" y="7389666"/>
                  </a:lnTo>
                  <a:lnTo>
                    <a:pt x="539316" y="7387705"/>
                  </a:lnTo>
                  <a:lnTo>
                    <a:pt x="492336" y="7381978"/>
                  </a:lnTo>
                  <a:lnTo>
                    <a:pt x="446457" y="7372594"/>
                  </a:lnTo>
                  <a:lnTo>
                    <a:pt x="401948" y="7359719"/>
                  </a:lnTo>
                  <a:lnTo>
                    <a:pt x="358963" y="7343505"/>
                  </a:lnTo>
                  <a:lnTo>
                    <a:pt x="317651" y="7324103"/>
                  </a:lnTo>
                  <a:lnTo>
                    <a:pt x="278165" y="7301665"/>
                  </a:lnTo>
                  <a:lnTo>
                    <a:pt x="240656" y="7276342"/>
                  </a:lnTo>
                  <a:lnTo>
                    <a:pt x="205277" y="7248286"/>
                  </a:lnTo>
                  <a:lnTo>
                    <a:pt x="172178" y="7217648"/>
                  </a:lnTo>
                  <a:lnTo>
                    <a:pt x="141511" y="7184580"/>
                  </a:lnTo>
                  <a:lnTo>
                    <a:pt x="113429" y="7149233"/>
                  </a:lnTo>
                  <a:lnTo>
                    <a:pt x="88083" y="7111759"/>
                  </a:lnTo>
                  <a:lnTo>
                    <a:pt x="65624" y="7072310"/>
                  </a:lnTo>
                  <a:lnTo>
                    <a:pt x="46204" y="7031036"/>
                  </a:lnTo>
                  <a:lnTo>
                    <a:pt x="29975" y="6988090"/>
                  </a:lnTo>
                  <a:lnTo>
                    <a:pt x="17088" y="6943623"/>
                  </a:lnTo>
                  <a:lnTo>
                    <a:pt x="7696" y="6897786"/>
                  </a:lnTo>
                  <a:lnTo>
                    <a:pt x="1949" y="6850732"/>
                  </a:lnTo>
                  <a:lnTo>
                    <a:pt x="0" y="6802611"/>
                  </a:lnTo>
                  <a:lnTo>
                    <a:pt x="76" y="587056"/>
                  </a:lnTo>
                  <a:lnTo>
                    <a:pt x="1949" y="540569"/>
                  </a:lnTo>
                  <a:lnTo>
                    <a:pt x="7696" y="493270"/>
                  </a:lnTo>
                  <a:lnTo>
                    <a:pt x="17088" y="447214"/>
                  </a:lnTo>
                  <a:lnTo>
                    <a:pt x="29975" y="402553"/>
                  </a:lnTo>
                  <a:lnTo>
                    <a:pt x="46204" y="359435"/>
                  </a:lnTo>
                  <a:lnTo>
                    <a:pt x="65624" y="318011"/>
                  </a:lnTo>
                  <a:lnTo>
                    <a:pt x="88083" y="278431"/>
                  </a:lnTo>
                  <a:lnTo>
                    <a:pt x="113429" y="240845"/>
                  </a:lnTo>
                  <a:lnTo>
                    <a:pt x="141511" y="205404"/>
                  </a:lnTo>
                  <a:lnTo>
                    <a:pt x="172178" y="172257"/>
                  </a:lnTo>
                  <a:lnTo>
                    <a:pt x="205277" y="141554"/>
                  </a:lnTo>
                  <a:lnTo>
                    <a:pt x="240656" y="113446"/>
                  </a:lnTo>
                  <a:lnTo>
                    <a:pt x="278165" y="88083"/>
                  </a:lnTo>
                  <a:lnTo>
                    <a:pt x="317760" y="65563"/>
                  </a:lnTo>
                  <a:lnTo>
                    <a:pt x="359041" y="46161"/>
                  </a:lnTo>
                  <a:lnTo>
                    <a:pt x="402001" y="29947"/>
                  </a:lnTo>
                  <a:lnTo>
                    <a:pt x="446488" y="17072"/>
                  </a:lnTo>
                  <a:lnTo>
                    <a:pt x="492351" y="7688"/>
                  </a:lnTo>
                  <a:lnTo>
                    <a:pt x="539440" y="1947"/>
                  </a:lnTo>
                  <a:lnTo>
                    <a:pt x="587600" y="0"/>
                  </a:lnTo>
                  <a:lnTo>
                    <a:pt x="4914473" y="0"/>
                  </a:lnTo>
                  <a:lnTo>
                    <a:pt x="4962641" y="1947"/>
                  </a:lnTo>
                  <a:lnTo>
                    <a:pt x="5009746" y="7690"/>
                  </a:lnTo>
                  <a:lnTo>
                    <a:pt x="5055638" y="17079"/>
                  </a:lnTo>
                  <a:lnTo>
                    <a:pt x="5100165" y="29962"/>
                  </a:lnTo>
                  <a:lnTo>
                    <a:pt x="5143173" y="46191"/>
                  </a:lnTo>
                  <a:lnTo>
                    <a:pt x="5184512" y="65614"/>
                  </a:lnTo>
                  <a:lnTo>
                    <a:pt x="5224029" y="88083"/>
                  </a:lnTo>
                  <a:lnTo>
                    <a:pt x="5234720" y="95301"/>
                  </a:lnTo>
                  <a:lnTo>
                    <a:pt x="587600" y="95301"/>
                  </a:lnTo>
                  <a:lnTo>
                    <a:pt x="540342" y="97561"/>
                  </a:lnTo>
                  <a:lnTo>
                    <a:pt x="494325" y="104202"/>
                  </a:lnTo>
                  <a:lnTo>
                    <a:pt x="449756" y="115014"/>
                  </a:lnTo>
                  <a:lnTo>
                    <a:pt x="406847" y="129789"/>
                  </a:lnTo>
                  <a:lnTo>
                    <a:pt x="365806" y="148315"/>
                  </a:lnTo>
                  <a:lnTo>
                    <a:pt x="326843" y="170384"/>
                  </a:lnTo>
                  <a:lnTo>
                    <a:pt x="290168" y="195787"/>
                  </a:lnTo>
                  <a:lnTo>
                    <a:pt x="255991" y="224313"/>
                  </a:lnTo>
                  <a:lnTo>
                    <a:pt x="224521" y="255754"/>
                  </a:lnTo>
                  <a:lnTo>
                    <a:pt x="195968" y="289900"/>
                  </a:lnTo>
                  <a:lnTo>
                    <a:pt x="170542" y="326540"/>
                  </a:lnTo>
                  <a:lnTo>
                    <a:pt x="148452" y="365467"/>
                  </a:lnTo>
                  <a:lnTo>
                    <a:pt x="129909" y="406470"/>
                  </a:lnTo>
                  <a:lnTo>
                    <a:pt x="115121" y="449340"/>
                  </a:lnTo>
                  <a:lnTo>
                    <a:pt x="104299" y="493867"/>
                  </a:lnTo>
                  <a:lnTo>
                    <a:pt x="97695" y="539544"/>
                  </a:lnTo>
                  <a:lnTo>
                    <a:pt x="95389" y="587056"/>
                  </a:lnTo>
                  <a:lnTo>
                    <a:pt x="95480" y="6802611"/>
                  </a:lnTo>
                  <a:lnTo>
                    <a:pt x="97637" y="6847917"/>
                  </a:lnTo>
                  <a:lnTo>
                    <a:pt x="104299" y="6894416"/>
                  </a:lnTo>
                  <a:lnTo>
                    <a:pt x="115121" y="6939104"/>
                  </a:lnTo>
                  <a:lnTo>
                    <a:pt x="129909" y="6982076"/>
                  </a:lnTo>
                  <a:lnTo>
                    <a:pt x="148452" y="7023131"/>
                  </a:lnTo>
                  <a:lnTo>
                    <a:pt x="170542" y="7062064"/>
                  </a:lnTo>
                  <a:lnTo>
                    <a:pt x="195968" y="7098675"/>
                  </a:lnTo>
                  <a:lnTo>
                    <a:pt x="224521" y="7132760"/>
                  </a:lnTo>
                  <a:lnTo>
                    <a:pt x="255991" y="7164117"/>
                  </a:lnTo>
                  <a:lnTo>
                    <a:pt x="290168" y="7192543"/>
                  </a:lnTo>
                  <a:lnTo>
                    <a:pt x="326843" y="7217836"/>
                  </a:lnTo>
                  <a:lnTo>
                    <a:pt x="365806" y="7239794"/>
                  </a:lnTo>
                  <a:lnTo>
                    <a:pt x="406847" y="7258213"/>
                  </a:lnTo>
                  <a:lnTo>
                    <a:pt x="449756" y="7272892"/>
                  </a:lnTo>
                  <a:lnTo>
                    <a:pt x="494325" y="7283627"/>
                  </a:lnTo>
                  <a:lnTo>
                    <a:pt x="540342" y="7290217"/>
                  </a:lnTo>
                  <a:lnTo>
                    <a:pt x="587600" y="7292459"/>
                  </a:lnTo>
                  <a:lnTo>
                    <a:pt x="5237168" y="7292459"/>
                  </a:lnTo>
                  <a:lnTo>
                    <a:pt x="5224364" y="7301128"/>
                  </a:lnTo>
                  <a:lnTo>
                    <a:pt x="5184782" y="7323691"/>
                  </a:lnTo>
                  <a:lnTo>
                    <a:pt x="5143378" y="7343207"/>
                  </a:lnTo>
                  <a:lnTo>
                    <a:pt x="5100307" y="7359521"/>
                  </a:lnTo>
                  <a:lnTo>
                    <a:pt x="5055725" y="7372478"/>
                  </a:lnTo>
                  <a:lnTo>
                    <a:pt x="5009788" y="7381924"/>
                  </a:lnTo>
                  <a:lnTo>
                    <a:pt x="4962652" y="7387705"/>
                  </a:lnTo>
                  <a:lnTo>
                    <a:pt x="4914473" y="7389666"/>
                  </a:lnTo>
                  <a:close/>
                </a:path>
                <a:path w="5502275" h="7390130">
                  <a:moveTo>
                    <a:pt x="5237168" y="7292459"/>
                  </a:moveTo>
                  <a:lnTo>
                    <a:pt x="4914473" y="7292459"/>
                  </a:lnTo>
                  <a:lnTo>
                    <a:pt x="4962028" y="7290199"/>
                  </a:lnTo>
                  <a:lnTo>
                    <a:pt x="5008272" y="7283558"/>
                  </a:lnTo>
                  <a:lnTo>
                    <a:pt x="5053001" y="7272745"/>
                  </a:lnTo>
                  <a:lnTo>
                    <a:pt x="5096013" y="7257971"/>
                  </a:lnTo>
                  <a:lnTo>
                    <a:pt x="5137106" y="7239445"/>
                  </a:lnTo>
                  <a:lnTo>
                    <a:pt x="5176075" y="7217375"/>
                  </a:lnTo>
                  <a:lnTo>
                    <a:pt x="5212720" y="7191973"/>
                  </a:lnTo>
                  <a:lnTo>
                    <a:pt x="5246836" y="7163446"/>
                  </a:lnTo>
                  <a:lnTo>
                    <a:pt x="5278222" y="7132006"/>
                  </a:lnTo>
                  <a:lnTo>
                    <a:pt x="5306675" y="7097860"/>
                  </a:lnTo>
                  <a:lnTo>
                    <a:pt x="5331992" y="7061219"/>
                  </a:lnTo>
                  <a:lnTo>
                    <a:pt x="5353969" y="7022293"/>
                  </a:lnTo>
                  <a:lnTo>
                    <a:pt x="5372406" y="6981290"/>
                  </a:lnTo>
                  <a:lnTo>
                    <a:pt x="5387098" y="6938420"/>
                  </a:lnTo>
                  <a:lnTo>
                    <a:pt x="5397844" y="6893893"/>
                  </a:lnTo>
                  <a:lnTo>
                    <a:pt x="5404440" y="6847917"/>
                  </a:lnTo>
                  <a:lnTo>
                    <a:pt x="5406593" y="6802611"/>
                  </a:lnTo>
                  <a:lnTo>
                    <a:pt x="5406683" y="587056"/>
                  </a:lnTo>
                  <a:lnTo>
                    <a:pt x="5404435" y="539842"/>
                  </a:lnTo>
                  <a:lnTo>
                    <a:pt x="5397756" y="493270"/>
                  </a:lnTo>
                  <a:lnTo>
                    <a:pt x="5386951" y="448655"/>
                  </a:lnTo>
                  <a:lnTo>
                    <a:pt x="5372164" y="405683"/>
                  </a:lnTo>
                  <a:lnTo>
                    <a:pt x="5353620" y="364629"/>
                  </a:lnTo>
                  <a:lnTo>
                    <a:pt x="5331530" y="325695"/>
                  </a:lnTo>
                  <a:lnTo>
                    <a:pt x="5306104" y="289085"/>
                  </a:lnTo>
                  <a:lnTo>
                    <a:pt x="5277551" y="255000"/>
                  </a:lnTo>
                  <a:lnTo>
                    <a:pt x="5246082" y="223643"/>
                  </a:lnTo>
                  <a:lnTo>
                    <a:pt x="5211904" y="195216"/>
                  </a:lnTo>
                  <a:lnTo>
                    <a:pt x="5175230" y="169923"/>
                  </a:lnTo>
                  <a:lnTo>
                    <a:pt x="5136267" y="147966"/>
                  </a:lnTo>
                  <a:lnTo>
                    <a:pt x="5095226" y="129546"/>
                  </a:lnTo>
                  <a:lnTo>
                    <a:pt x="5052316" y="114868"/>
                  </a:lnTo>
                  <a:lnTo>
                    <a:pt x="5007748" y="104132"/>
                  </a:lnTo>
                  <a:lnTo>
                    <a:pt x="4961730" y="97542"/>
                  </a:lnTo>
                  <a:lnTo>
                    <a:pt x="4914473" y="95301"/>
                  </a:lnTo>
                  <a:lnTo>
                    <a:pt x="5234720" y="95301"/>
                  </a:lnTo>
                  <a:lnTo>
                    <a:pt x="5296796" y="141380"/>
                  </a:lnTo>
                  <a:lnTo>
                    <a:pt x="5329895" y="172018"/>
                  </a:lnTo>
                  <a:lnTo>
                    <a:pt x="5360561" y="205087"/>
                  </a:lnTo>
                  <a:lnTo>
                    <a:pt x="5388643" y="240433"/>
                  </a:lnTo>
                  <a:lnTo>
                    <a:pt x="5413990" y="277907"/>
                  </a:lnTo>
                  <a:lnTo>
                    <a:pt x="5436449" y="317357"/>
                  </a:lnTo>
                  <a:lnTo>
                    <a:pt x="5455869" y="358630"/>
                  </a:lnTo>
                  <a:lnTo>
                    <a:pt x="5472098" y="401577"/>
                  </a:lnTo>
                  <a:lnTo>
                    <a:pt x="5484984" y="446044"/>
                  </a:lnTo>
                  <a:lnTo>
                    <a:pt x="5494377" y="491880"/>
                  </a:lnTo>
                  <a:lnTo>
                    <a:pt x="5500124" y="538935"/>
                  </a:lnTo>
                  <a:lnTo>
                    <a:pt x="5502073" y="587056"/>
                  </a:lnTo>
                  <a:lnTo>
                    <a:pt x="5502006" y="6802611"/>
                  </a:lnTo>
                  <a:lnTo>
                    <a:pt x="5500382" y="6848839"/>
                  </a:lnTo>
                  <a:lnTo>
                    <a:pt x="5494840" y="6895933"/>
                  </a:lnTo>
                  <a:lnTo>
                    <a:pt x="5485605" y="6941832"/>
                  </a:lnTo>
                  <a:lnTo>
                    <a:pt x="5472830" y="6986382"/>
                  </a:lnTo>
                  <a:lnTo>
                    <a:pt x="5456673" y="7029427"/>
                  </a:lnTo>
                  <a:lnTo>
                    <a:pt x="5437290" y="7070815"/>
                  </a:lnTo>
                  <a:lnTo>
                    <a:pt x="5414836" y="7110390"/>
                  </a:lnTo>
                  <a:lnTo>
                    <a:pt x="5389467" y="7147997"/>
                  </a:lnTo>
                  <a:lnTo>
                    <a:pt x="5361340" y="7183484"/>
                  </a:lnTo>
                  <a:lnTo>
                    <a:pt x="5330610" y="7216694"/>
                  </a:lnTo>
                  <a:lnTo>
                    <a:pt x="5297433" y="7247475"/>
                  </a:lnTo>
                  <a:lnTo>
                    <a:pt x="5261966" y="7275671"/>
                  </a:lnTo>
                  <a:lnTo>
                    <a:pt x="5237168" y="7292459"/>
                  </a:lnTo>
                  <a:close/>
                </a:path>
              </a:pathLst>
            </a:custGeom>
            <a:solidFill>
              <a:srgbClr val="202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395338" y="57503"/>
            <a:ext cx="1189990" cy="791563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indent="21273">
              <a:lnSpc>
                <a:spcPct val="116100"/>
              </a:lnSpc>
              <a:spcBef>
                <a:spcPts val="48"/>
              </a:spcBef>
            </a:pPr>
            <a:r>
              <a:rPr sz="2200" b="1" spc="80" dirty="0">
                <a:solidFill>
                  <a:srgbClr val="F57E04"/>
                </a:solidFill>
                <a:latin typeface="Arial"/>
                <a:cs typeface="Arial"/>
              </a:rPr>
              <a:t>DIKSHA  </a:t>
            </a:r>
            <a:r>
              <a:rPr sz="2200" b="1" spc="-3" dirty="0">
                <a:latin typeface="Arial"/>
                <a:cs typeface="Arial"/>
              </a:rPr>
              <a:t>P</a:t>
            </a:r>
            <a:r>
              <a:rPr sz="2200" b="1" spc="217" dirty="0">
                <a:latin typeface="Arial"/>
                <a:cs typeface="Arial"/>
              </a:rPr>
              <a:t>O</a:t>
            </a:r>
            <a:r>
              <a:rPr sz="2200" b="1" spc="-15" dirty="0">
                <a:latin typeface="Arial"/>
                <a:cs typeface="Arial"/>
              </a:rPr>
              <a:t>R</a:t>
            </a:r>
            <a:r>
              <a:rPr sz="2200" b="1" spc="-33" dirty="0">
                <a:latin typeface="Arial"/>
                <a:cs typeface="Arial"/>
              </a:rPr>
              <a:t>T</a:t>
            </a:r>
            <a:r>
              <a:rPr sz="2200" b="1" spc="135" dirty="0">
                <a:latin typeface="Arial"/>
                <a:cs typeface="Arial"/>
              </a:rPr>
              <a:t>A</a:t>
            </a:r>
            <a:r>
              <a:rPr sz="2200" b="1" spc="-100" dirty="0">
                <a:latin typeface="Arial"/>
                <a:cs typeface="Arial"/>
              </a:rPr>
              <a:t>L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691640" cy="5143500"/>
            <a:chOff x="0" y="2"/>
            <a:chExt cx="338327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"/>
              <a:ext cx="2597785" cy="10287000"/>
            </a:xfrm>
            <a:custGeom>
              <a:avLst/>
              <a:gdLst/>
              <a:ahLst/>
              <a:cxnLst/>
              <a:rect l="l" t="t" r="r" b="b"/>
              <a:pathLst>
                <a:path w="2597785" h="10287000">
                  <a:moveTo>
                    <a:pt x="0" y="10286996"/>
                  </a:moveTo>
                  <a:lnTo>
                    <a:pt x="0" y="0"/>
                  </a:lnTo>
                  <a:lnTo>
                    <a:pt x="2597629" y="0"/>
                  </a:lnTo>
                  <a:lnTo>
                    <a:pt x="2597629" y="10286996"/>
                  </a:lnTo>
                  <a:lnTo>
                    <a:pt x="0" y="10286996"/>
                  </a:lnTo>
                  <a:close/>
                </a:path>
              </a:pathLst>
            </a:custGeom>
            <a:solidFill>
              <a:srgbClr val="F57E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9643" y="1051078"/>
              <a:ext cx="2537356" cy="34243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7309" y="1028702"/>
              <a:ext cx="2585720" cy="3472815"/>
            </a:xfrm>
            <a:custGeom>
              <a:avLst/>
              <a:gdLst/>
              <a:ahLst/>
              <a:cxnLst/>
              <a:rect l="l" t="t" r="r" b="b"/>
              <a:pathLst>
                <a:path w="2585720" h="3472815">
                  <a:moveTo>
                    <a:pt x="2309469" y="3472643"/>
                  </a:moveTo>
                  <a:lnTo>
                    <a:pt x="276129" y="3472642"/>
                  </a:lnTo>
                  <a:lnTo>
                    <a:pt x="226521" y="3468195"/>
                  </a:lnTo>
                  <a:lnTo>
                    <a:pt x="179818" y="3455372"/>
                  </a:lnTo>
                  <a:lnTo>
                    <a:pt x="136804" y="3434957"/>
                  </a:lnTo>
                  <a:lnTo>
                    <a:pt x="98262" y="3407729"/>
                  </a:lnTo>
                  <a:lnTo>
                    <a:pt x="64973" y="3374472"/>
                  </a:lnTo>
                  <a:lnTo>
                    <a:pt x="37720" y="3335965"/>
                  </a:lnTo>
                  <a:lnTo>
                    <a:pt x="17286" y="3292991"/>
                  </a:lnTo>
                  <a:lnTo>
                    <a:pt x="4451" y="3246331"/>
                  </a:lnTo>
                  <a:lnTo>
                    <a:pt x="0" y="3196766"/>
                  </a:lnTo>
                  <a:lnTo>
                    <a:pt x="80" y="275876"/>
                  </a:lnTo>
                  <a:lnTo>
                    <a:pt x="4451" y="226941"/>
                  </a:lnTo>
                  <a:lnTo>
                    <a:pt x="17286" y="180073"/>
                  </a:lnTo>
                  <a:lnTo>
                    <a:pt x="37720" y="136943"/>
                  </a:lnTo>
                  <a:lnTo>
                    <a:pt x="64973" y="98324"/>
                  </a:lnTo>
                  <a:lnTo>
                    <a:pt x="98262" y="64991"/>
                  </a:lnTo>
                  <a:lnTo>
                    <a:pt x="136804" y="37719"/>
                  </a:lnTo>
                  <a:lnTo>
                    <a:pt x="179854" y="17270"/>
                  </a:lnTo>
                  <a:lnTo>
                    <a:pt x="226535" y="4447"/>
                  </a:lnTo>
                  <a:lnTo>
                    <a:pt x="276132" y="0"/>
                  </a:lnTo>
                  <a:lnTo>
                    <a:pt x="2309469" y="0"/>
                  </a:lnTo>
                  <a:lnTo>
                    <a:pt x="2359084" y="4449"/>
                  </a:lnTo>
                  <a:lnTo>
                    <a:pt x="2405804" y="17280"/>
                  </a:lnTo>
                  <a:lnTo>
                    <a:pt x="2448844" y="37719"/>
                  </a:lnTo>
                  <a:lnTo>
                    <a:pt x="2458847" y="44785"/>
                  </a:lnTo>
                  <a:lnTo>
                    <a:pt x="276132" y="44785"/>
                  </a:lnTo>
                  <a:lnTo>
                    <a:pt x="229642" y="49498"/>
                  </a:lnTo>
                  <a:lnTo>
                    <a:pt x="186282" y="63007"/>
                  </a:lnTo>
                  <a:lnTo>
                    <a:pt x="146999" y="84367"/>
                  </a:lnTo>
                  <a:lnTo>
                    <a:pt x="112739" y="112634"/>
                  </a:lnTo>
                  <a:lnTo>
                    <a:pt x="84445" y="146863"/>
                  </a:lnTo>
                  <a:lnTo>
                    <a:pt x="63065" y="186110"/>
                  </a:lnTo>
                  <a:lnTo>
                    <a:pt x="49543" y="229429"/>
                  </a:lnTo>
                  <a:lnTo>
                    <a:pt x="44826" y="275876"/>
                  </a:lnTo>
                  <a:lnTo>
                    <a:pt x="44917" y="3196766"/>
                  </a:lnTo>
                  <a:lnTo>
                    <a:pt x="49543" y="3242574"/>
                  </a:lnTo>
                  <a:lnTo>
                    <a:pt x="63065" y="3286014"/>
                  </a:lnTo>
                  <a:lnTo>
                    <a:pt x="84445" y="3325276"/>
                  </a:lnTo>
                  <a:lnTo>
                    <a:pt x="112739" y="3359448"/>
                  </a:lnTo>
                  <a:lnTo>
                    <a:pt x="146999" y="3387615"/>
                  </a:lnTo>
                  <a:lnTo>
                    <a:pt x="186282" y="3408865"/>
                  </a:lnTo>
                  <a:lnTo>
                    <a:pt x="229642" y="3422285"/>
                  </a:lnTo>
                  <a:lnTo>
                    <a:pt x="276132" y="3426961"/>
                  </a:lnTo>
                  <a:lnTo>
                    <a:pt x="2459956" y="3426961"/>
                  </a:lnTo>
                  <a:lnTo>
                    <a:pt x="2448996" y="3434724"/>
                  </a:lnTo>
                  <a:lnTo>
                    <a:pt x="2405887" y="3455259"/>
                  </a:lnTo>
                  <a:lnTo>
                    <a:pt x="2359109" y="3468164"/>
                  </a:lnTo>
                  <a:lnTo>
                    <a:pt x="2309469" y="3472642"/>
                  </a:lnTo>
                  <a:close/>
                </a:path>
                <a:path w="2585720" h="3472815">
                  <a:moveTo>
                    <a:pt x="2459956" y="3426961"/>
                  </a:moveTo>
                  <a:lnTo>
                    <a:pt x="2309469" y="3426961"/>
                  </a:lnTo>
                  <a:lnTo>
                    <a:pt x="2356217" y="3422249"/>
                  </a:lnTo>
                  <a:lnTo>
                    <a:pt x="2399697" y="3408739"/>
                  </a:lnTo>
                  <a:lnTo>
                    <a:pt x="2438995" y="3387379"/>
                  </a:lnTo>
                  <a:lnTo>
                    <a:pt x="2473199" y="3359112"/>
                  </a:lnTo>
                  <a:lnTo>
                    <a:pt x="2501392" y="3324883"/>
                  </a:lnTo>
                  <a:lnTo>
                    <a:pt x="2522662" y="3285636"/>
                  </a:lnTo>
                  <a:lnTo>
                    <a:pt x="2536094" y="3242317"/>
                  </a:lnTo>
                  <a:lnTo>
                    <a:pt x="2540684" y="3196766"/>
                  </a:lnTo>
                  <a:lnTo>
                    <a:pt x="2540775" y="275876"/>
                  </a:lnTo>
                  <a:lnTo>
                    <a:pt x="2536057" y="229172"/>
                  </a:lnTo>
                  <a:lnTo>
                    <a:pt x="2522536" y="185732"/>
                  </a:lnTo>
                  <a:lnTo>
                    <a:pt x="2501156" y="146470"/>
                  </a:lnTo>
                  <a:lnTo>
                    <a:pt x="2472862" y="112298"/>
                  </a:lnTo>
                  <a:lnTo>
                    <a:pt x="2438601" y="84131"/>
                  </a:lnTo>
                  <a:lnTo>
                    <a:pt x="2399319" y="62881"/>
                  </a:lnTo>
                  <a:lnTo>
                    <a:pt x="2355959" y="49461"/>
                  </a:lnTo>
                  <a:lnTo>
                    <a:pt x="2309469" y="44785"/>
                  </a:lnTo>
                  <a:lnTo>
                    <a:pt x="2458847" y="44785"/>
                  </a:lnTo>
                  <a:lnTo>
                    <a:pt x="2520628" y="98171"/>
                  </a:lnTo>
                  <a:lnTo>
                    <a:pt x="2547881" y="136677"/>
                  </a:lnTo>
                  <a:lnTo>
                    <a:pt x="2568315" y="179651"/>
                  </a:lnTo>
                  <a:lnTo>
                    <a:pt x="2581149" y="226311"/>
                  </a:lnTo>
                  <a:lnTo>
                    <a:pt x="2585601" y="275876"/>
                  </a:lnTo>
                  <a:lnTo>
                    <a:pt x="2585525" y="3196766"/>
                  </a:lnTo>
                  <a:lnTo>
                    <a:pt x="2581386" y="3245465"/>
                  </a:lnTo>
                  <a:lnTo>
                    <a:pt x="2568677" y="3292208"/>
                  </a:lnTo>
                  <a:lnTo>
                    <a:pt x="2548279" y="3335301"/>
                  </a:lnTo>
                  <a:lnTo>
                    <a:pt x="2520997" y="3373949"/>
                  </a:lnTo>
                  <a:lnTo>
                    <a:pt x="2487635" y="3407356"/>
                  </a:lnTo>
                  <a:lnTo>
                    <a:pt x="2459956" y="34269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104732" y="420859"/>
            <a:ext cx="3135948" cy="4211638"/>
            <a:chOff x="4209464" y="841718"/>
            <a:chExt cx="6271895" cy="8423275"/>
          </a:xfrm>
        </p:grpSpPr>
        <p:sp>
          <p:nvSpPr>
            <p:cNvPr id="7" name="object 7"/>
            <p:cNvSpPr/>
            <p:nvPr/>
          </p:nvSpPr>
          <p:spPr>
            <a:xfrm>
              <a:off x="4263635" y="895990"/>
              <a:ext cx="6154506" cy="83058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9464" y="841718"/>
              <a:ext cx="6271895" cy="8423275"/>
            </a:xfrm>
            <a:custGeom>
              <a:avLst/>
              <a:gdLst/>
              <a:ahLst/>
              <a:cxnLst/>
              <a:rect l="l" t="t" r="r" b="b"/>
              <a:pathLst>
                <a:path w="6271895" h="8423275">
                  <a:moveTo>
                    <a:pt x="5601753" y="8423097"/>
                  </a:moveTo>
                  <a:lnTo>
                    <a:pt x="669756" y="8423096"/>
                  </a:lnTo>
                  <a:lnTo>
                    <a:pt x="621850" y="8421403"/>
                  </a:lnTo>
                  <a:lnTo>
                    <a:pt x="575066" y="8416447"/>
                  </a:lnTo>
                  <a:lnTo>
                    <a:pt x="529180" y="8408306"/>
                  </a:lnTo>
                  <a:lnTo>
                    <a:pt x="484424" y="8397104"/>
                  </a:lnTo>
                  <a:lnTo>
                    <a:pt x="440912" y="8382956"/>
                  </a:lnTo>
                  <a:lnTo>
                    <a:pt x="398758" y="8365975"/>
                  </a:lnTo>
                  <a:lnTo>
                    <a:pt x="358075" y="8346276"/>
                  </a:lnTo>
                  <a:lnTo>
                    <a:pt x="318977" y="8323970"/>
                  </a:lnTo>
                  <a:lnTo>
                    <a:pt x="281577" y="8299173"/>
                  </a:lnTo>
                  <a:lnTo>
                    <a:pt x="245990" y="8271997"/>
                  </a:lnTo>
                  <a:lnTo>
                    <a:pt x="212329" y="8242556"/>
                  </a:lnTo>
                  <a:lnTo>
                    <a:pt x="180708" y="8210964"/>
                  </a:lnTo>
                  <a:lnTo>
                    <a:pt x="151240" y="8177334"/>
                  </a:lnTo>
                  <a:lnTo>
                    <a:pt x="124039" y="8141780"/>
                  </a:lnTo>
                  <a:lnTo>
                    <a:pt x="99218" y="8104415"/>
                  </a:lnTo>
                  <a:lnTo>
                    <a:pt x="76892" y="8065353"/>
                  </a:lnTo>
                  <a:lnTo>
                    <a:pt x="57174" y="8024708"/>
                  </a:lnTo>
                  <a:lnTo>
                    <a:pt x="40178" y="7982593"/>
                  </a:lnTo>
                  <a:lnTo>
                    <a:pt x="26017" y="7939121"/>
                  </a:lnTo>
                  <a:lnTo>
                    <a:pt x="14805" y="7894407"/>
                  </a:lnTo>
                  <a:lnTo>
                    <a:pt x="6655" y="7848563"/>
                  </a:lnTo>
                  <a:lnTo>
                    <a:pt x="1682" y="7801704"/>
                  </a:lnTo>
                  <a:lnTo>
                    <a:pt x="0" y="7753942"/>
                  </a:lnTo>
                  <a:lnTo>
                    <a:pt x="76" y="669154"/>
                  </a:lnTo>
                  <a:lnTo>
                    <a:pt x="1682" y="623295"/>
                  </a:lnTo>
                  <a:lnTo>
                    <a:pt x="6655" y="576188"/>
                  </a:lnTo>
                  <a:lnTo>
                    <a:pt x="14805" y="530119"/>
                  </a:lnTo>
                  <a:lnTo>
                    <a:pt x="26017" y="485201"/>
                  </a:lnTo>
                  <a:lnTo>
                    <a:pt x="40178" y="441546"/>
                  </a:lnTo>
                  <a:lnTo>
                    <a:pt x="57174" y="399266"/>
                  </a:lnTo>
                  <a:lnTo>
                    <a:pt x="76892" y="358475"/>
                  </a:lnTo>
                  <a:lnTo>
                    <a:pt x="99218" y="319284"/>
                  </a:lnTo>
                  <a:lnTo>
                    <a:pt x="124039" y="281807"/>
                  </a:lnTo>
                  <a:lnTo>
                    <a:pt x="151240" y="246155"/>
                  </a:lnTo>
                  <a:lnTo>
                    <a:pt x="180708" y="212441"/>
                  </a:lnTo>
                  <a:lnTo>
                    <a:pt x="212329" y="180778"/>
                  </a:lnTo>
                  <a:lnTo>
                    <a:pt x="245990" y="151278"/>
                  </a:lnTo>
                  <a:lnTo>
                    <a:pt x="281577" y="124054"/>
                  </a:lnTo>
                  <a:lnTo>
                    <a:pt x="318977" y="99218"/>
                  </a:lnTo>
                  <a:lnTo>
                    <a:pt x="358201" y="76821"/>
                  </a:lnTo>
                  <a:lnTo>
                    <a:pt x="398854" y="57121"/>
                  </a:lnTo>
                  <a:lnTo>
                    <a:pt x="440981" y="40141"/>
                  </a:lnTo>
                  <a:lnTo>
                    <a:pt x="484470" y="25993"/>
                  </a:lnTo>
                  <a:lnTo>
                    <a:pt x="529207" y="14791"/>
                  </a:lnTo>
                  <a:lnTo>
                    <a:pt x="575079" y="6649"/>
                  </a:lnTo>
                  <a:lnTo>
                    <a:pt x="621974" y="1681"/>
                  </a:lnTo>
                  <a:lnTo>
                    <a:pt x="669774" y="0"/>
                  </a:lnTo>
                  <a:lnTo>
                    <a:pt x="5601753" y="0"/>
                  </a:lnTo>
                  <a:lnTo>
                    <a:pt x="5649561" y="1681"/>
                  </a:lnTo>
                  <a:lnTo>
                    <a:pt x="5696470" y="6651"/>
                  </a:lnTo>
                  <a:lnTo>
                    <a:pt x="5742367" y="14796"/>
                  </a:lnTo>
                  <a:lnTo>
                    <a:pt x="5787139" y="26004"/>
                  </a:lnTo>
                  <a:lnTo>
                    <a:pt x="5830671" y="40163"/>
                  </a:lnTo>
                  <a:lnTo>
                    <a:pt x="5872849" y="57160"/>
                  </a:lnTo>
                  <a:lnTo>
                    <a:pt x="5913560" y="76882"/>
                  </a:lnTo>
                  <a:lnTo>
                    <a:pt x="5952551" y="99126"/>
                  </a:lnTo>
                  <a:lnTo>
                    <a:pt x="5966881" y="108628"/>
                  </a:lnTo>
                  <a:lnTo>
                    <a:pt x="669774" y="108628"/>
                  </a:lnTo>
                  <a:lnTo>
                    <a:pt x="621516" y="110694"/>
                  </a:lnTo>
                  <a:lnTo>
                    <a:pt x="574369" y="116778"/>
                  </a:lnTo>
                  <a:lnTo>
                    <a:pt x="528503" y="126708"/>
                  </a:lnTo>
                  <a:lnTo>
                    <a:pt x="484092" y="140314"/>
                  </a:lnTo>
                  <a:lnTo>
                    <a:pt x="441304" y="157424"/>
                  </a:lnTo>
                  <a:lnTo>
                    <a:pt x="400312" y="177867"/>
                  </a:lnTo>
                  <a:lnTo>
                    <a:pt x="361288" y="201473"/>
                  </a:lnTo>
                  <a:lnTo>
                    <a:pt x="324401" y="228071"/>
                  </a:lnTo>
                  <a:lnTo>
                    <a:pt x="289824" y="257489"/>
                  </a:lnTo>
                  <a:lnTo>
                    <a:pt x="257727" y="289556"/>
                  </a:lnTo>
                  <a:lnTo>
                    <a:pt x="228282" y="324101"/>
                  </a:lnTo>
                  <a:lnTo>
                    <a:pt x="201660" y="360953"/>
                  </a:lnTo>
                  <a:lnTo>
                    <a:pt x="178032" y="399942"/>
                  </a:lnTo>
                  <a:lnTo>
                    <a:pt x="157570" y="440896"/>
                  </a:lnTo>
                  <a:lnTo>
                    <a:pt x="140444" y="483644"/>
                  </a:lnTo>
                  <a:lnTo>
                    <a:pt x="126825" y="528014"/>
                  </a:lnTo>
                  <a:lnTo>
                    <a:pt x="116886" y="573837"/>
                  </a:lnTo>
                  <a:lnTo>
                    <a:pt x="110837" y="620633"/>
                  </a:lnTo>
                  <a:lnTo>
                    <a:pt x="108729" y="669154"/>
                  </a:lnTo>
                  <a:lnTo>
                    <a:pt x="108822" y="7753942"/>
                  </a:lnTo>
                  <a:lnTo>
                    <a:pt x="110797" y="7800291"/>
                  </a:lnTo>
                  <a:lnTo>
                    <a:pt x="116886" y="7847636"/>
                  </a:lnTo>
                  <a:lnTo>
                    <a:pt x="126825" y="7893639"/>
                  </a:lnTo>
                  <a:lnTo>
                    <a:pt x="140444" y="7938135"/>
                  </a:lnTo>
                  <a:lnTo>
                    <a:pt x="157570" y="7980959"/>
                  </a:lnTo>
                  <a:lnTo>
                    <a:pt x="178032" y="8021945"/>
                  </a:lnTo>
                  <a:lnTo>
                    <a:pt x="201660" y="8060928"/>
                  </a:lnTo>
                  <a:lnTo>
                    <a:pt x="228282" y="8097742"/>
                  </a:lnTo>
                  <a:lnTo>
                    <a:pt x="257727" y="8132223"/>
                  </a:lnTo>
                  <a:lnTo>
                    <a:pt x="289824" y="8164205"/>
                  </a:lnTo>
                  <a:lnTo>
                    <a:pt x="324401" y="8193522"/>
                  </a:lnTo>
                  <a:lnTo>
                    <a:pt x="361288" y="8220009"/>
                  </a:lnTo>
                  <a:lnTo>
                    <a:pt x="400312" y="8243501"/>
                  </a:lnTo>
                  <a:lnTo>
                    <a:pt x="441304" y="8263832"/>
                  </a:lnTo>
                  <a:lnTo>
                    <a:pt x="484092" y="8280838"/>
                  </a:lnTo>
                  <a:lnTo>
                    <a:pt x="528503" y="8294352"/>
                  </a:lnTo>
                  <a:lnTo>
                    <a:pt x="574369" y="8304210"/>
                  </a:lnTo>
                  <a:lnTo>
                    <a:pt x="621516" y="8310246"/>
                  </a:lnTo>
                  <a:lnTo>
                    <a:pt x="669774" y="8312295"/>
                  </a:lnTo>
                  <a:lnTo>
                    <a:pt x="5969713" y="8312295"/>
                  </a:lnTo>
                  <a:lnTo>
                    <a:pt x="5953066" y="8323364"/>
                  </a:lnTo>
                  <a:lnTo>
                    <a:pt x="5913873" y="8345794"/>
                  </a:lnTo>
                  <a:lnTo>
                    <a:pt x="5873098" y="8365608"/>
                  </a:lnTo>
                  <a:lnTo>
                    <a:pt x="5830857" y="8382692"/>
                  </a:lnTo>
                  <a:lnTo>
                    <a:pt x="5787267" y="8396929"/>
                  </a:lnTo>
                  <a:lnTo>
                    <a:pt x="5742444" y="8408204"/>
                  </a:lnTo>
                  <a:lnTo>
                    <a:pt x="5696507" y="8416400"/>
                  </a:lnTo>
                  <a:lnTo>
                    <a:pt x="5649571" y="8421403"/>
                  </a:lnTo>
                  <a:lnTo>
                    <a:pt x="5601753" y="8423096"/>
                  </a:lnTo>
                  <a:close/>
                </a:path>
                <a:path w="6271895" h="8423275">
                  <a:moveTo>
                    <a:pt x="5969713" y="8312295"/>
                  </a:moveTo>
                  <a:lnTo>
                    <a:pt x="5601753" y="8312295"/>
                  </a:lnTo>
                  <a:lnTo>
                    <a:pt x="5650320" y="8310229"/>
                  </a:lnTo>
                  <a:lnTo>
                    <a:pt x="5697709" y="8304146"/>
                  </a:lnTo>
                  <a:lnTo>
                    <a:pt x="5743755" y="8294215"/>
                  </a:lnTo>
                  <a:lnTo>
                    <a:pt x="5788292" y="8280610"/>
                  </a:lnTo>
                  <a:lnTo>
                    <a:pt x="5831155" y="8263500"/>
                  </a:lnTo>
                  <a:lnTo>
                    <a:pt x="5872179" y="8243056"/>
                  </a:lnTo>
                  <a:lnTo>
                    <a:pt x="5911198" y="8219450"/>
                  </a:lnTo>
                  <a:lnTo>
                    <a:pt x="5948047" y="8192853"/>
                  </a:lnTo>
                  <a:lnTo>
                    <a:pt x="5982560" y="8163435"/>
                  </a:lnTo>
                  <a:lnTo>
                    <a:pt x="6014571" y="8131368"/>
                  </a:lnTo>
                  <a:lnTo>
                    <a:pt x="6043915" y="8096823"/>
                  </a:lnTo>
                  <a:lnTo>
                    <a:pt x="6070427" y="8059970"/>
                  </a:lnTo>
                  <a:lnTo>
                    <a:pt x="6093940" y="8020981"/>
                  </a:lnTo>
                  <a:lnTo>
                    <a:pt x="6114291" y="7980028"/>
                  </a:lnTo>
                  <a:lnTo>
                    <a:pt x="6131312" y="7937280"/>
                  </a:lnTo>
                  <a:lnTo>
                    <a:pt x="6144839" y="7892909"/>
                  </a:lnTo>
                  <a:lnTo>
                    <a:pt x="6154706" y="7847086"/>
                  </a:lnTo>
                  <a:lnTo>
                    <a:pt x="6160708" y="7800291"/>
                  </a:lnTo>
                  <a:lnTo>
                    <a:pt x="6162706" y="7753942"/>
                  </a:lnTo>
                  <a:lnTo>
                    <a:pt x="6162798" y="669154"/>
                  </a:lnTo>
                  <a:lnTo>
                    <a:pt x="6160730" y="620633"/>
                  </a:lnTo>
                  <a:lnTo>
                    <a:pt x="6154641" y="573288"/>
                  </a:lnTo>
                  <a:lnTo>
                    <a:pt x="6144702" y="527284"/>
                  </a:lnTo>
                  <a:lnTo>
                    <a:pt x="6131084" y="482788"/>
                  </a:lnTo>
                  <a:lnTo>
                    <a:pt x="6113958" y="439964"/>
                  </a:lnTo>
                  <a:lnTo>
                    <a:pt x="6093495" y="398978"/>
                  </a:lnTo>
                  <a:lnTo>
                    <a:pt x="6069867" y="359995"/>
                  </a:lnTo>
                  <a:lnTo>
                    <a:pt x="6043245" y="323181"/>
                  </a:lnTo>
                  <a:lnTo>
                    <a:pt x="6013800" y="288700"/>
                  </a:lnTo>
                  <a:lnTo>
                    <a:pt x="5981704" y="256719"/>
                  </a:lnTo>
                  <a:lnTo>
                    <a:pt x="5947126" y="227402"/>
                  </a:lnTo>
                  <a:lnTo>
                    <a:pt x="5910240" y="200914"/>
                  </a:lnTo>
                  <a:lnTo>
                    <a:pt x="5871215" y="177422"/>
                  </a:lnTo>
                  <a:lnTo>
                    <a:pt x="5830223" y="157091"/>
                  </a:lnTo>
                  <a:lnTo>
                    <a:pt x="5787436" y="140085"/>
                  </a:lnTo>
                  <a:lnTo>
                    <a:pt x="5743024" y="126571"/>
                  </a:lnTo>
                  <a:lnTo>
                    <a:pt x="5697159" y="116713"/>
                  </a:lnTo>
                  <a:lnTo>
                    <a:pt x="5650012" y="110677"/>
                  </a:lnTo>
                  <a:lnTo>
                    <a:pt x="5601753" y="108628"/>
                  </a:lnTo>
                  <a:lnTo>
                    <a:pt x="5966882" y="108629"/>
                  </a:lnTo>
                  <a:lnTo>
                    <a:pt x="6025537" y="151100"/>
                  </a:lnTo>
                  <a:lnTo>
                    <a:pt x="6059198" y="180541"/>
                  </a:lnTo>
                  <a:lnTo>
                    <a:pt x="6090820" y="212133"/>
                  </a:lnTo>
                  <a:lnTo>
                    <a:pt x="6120288" y="245763"/>
                  </a:lnTo>
                  <a:lnTo>
                    <a:pt x="6147489" y="281317"/>
                  </a:lnTo>
                  <a:lnTo>
                    <a:pt x="6172309" y="318682"/>
                  </a:lnTo>
                  <a:lnTo>
                    <a:pt x="6194635" y="357743"/>
                  </a:lnTo>
                  <a:lnTo>
                    <a:pt x="6214353" y="398389"/>
                  </a:lnTo>
                  <a:lnTo>
                    <a:pt x="6231350" y="440504"/>
                  </a:lnTo>
                  <a:lnTo>
                    <a:pt x="6245511" y="483976"/>
                  </a:lnTo>
                  <a:lnTo>
                    <a:pt x="6256723" y="528690"/>
                  </a:lnTo>
                  <a:lnTo>
                    <a:pt x="6264872" y="574534"/>
                  </a:lnTo>
                  <a:lnTo>
                    <a:pt x="6269845" y="621393"/>
                  </a:lnTo>
                  <a:lnTo>
                    <a:pt x="6271528" y="669154"/>
                  </a:lnTo>
                  <a:lnTo>
                    <a:pt x="6271463" y="7753942"/>
                  </a:lnTo>
                  <a:lnTo>
                    <a:pt x="6270104" y="7799543"/>
                  </a:lnTo>
                  <a:lnTo>
                    <a:pt x="6265345" y="7846436"/>
                  </a:lnTo>
                  <a:lnTo>
                    <a:pt x="6257366" y="7892335"/>
                  </a:lnTo>
                  <a:lnTo>
                    <a:pt x="6246234" y="7937280"/>
                  </a:lnTo>
                  <a:lnTo>
                    <a:pt x="6232218" y="7980683"/>
                  </a:lnTo>
                  <a:lnTo>
                    <a:pt x="6215283" y="8022901"/>
                  </a:lnTo>
                  <a:lnTo>
                    <a:pt x="6195596" y="8063661"/>
                  </a:lnTo>
                  <a:lnTo>
                    <a:pt x="6173274" y="8102848"/>
                  </a:lnTo>
                  <a:lnTo>
                    <a:pt x="6148435" y="8140344"/>
                  </a:lnTo>
                  <a:lnTo>
                    <a:pt x="6121194" y="8176036"/>
                  </a:lnTo>
                  <a:lnTo>
                    <a:pt x="6091669" y="8209806"/>
                  </a:lnTo>
                  <a:lnTo>
                    <a:pt x="6059977" y="8241540"/>
                  </a:lnTo>
                  <a:lnTo>
                    <a:pt x="6026234" y="8271121"/>
                  </a:lnTo>
                  <a:lnTo>
                    <a:pt x="5990558" y="8298434"/>
                  </a:lnTo>
                  <a:lnTo>
                    <a:pt x="5969713" y="8312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672862" y="1157293"/>
            <a:ext cx="2751138" cy="3695065"/>
            <a:chOff x="11345724" y="2314577"/>
            <a:chExt cx="5502275" cy="7390130"/>
          </a:xfrm>
        </p:grpSpPr>
        <p:sp>
          <p:nvSpPr>
            <p:cNvPr id="10" name="object 10"/>
            <p:cNvSpPr/>
            <p:nvPr/>
          </p:nvSpPr>
          <p:spPr>
            <a:xfrm>
              <a:off x="11393250" y="2362191"/>
              <a:ext cx="5399409" cy="72868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45724" y="2314577"/>
              <a:ext cx="5502275" cy="7390130"/>
            </a:xfrm>
            <a:custGeom>
              <a:avLst/>
              <a:gdLst/>
              <a:ahLst/>
              <a:cxnLst/>
              <a:rect l="l" t="t" r="r" b="b"/>
              <a:pathLst>
                <a:path w="5502275" h="7390130">
                  <a:moveTo>
                    <a:pt x="4914473" y="7389667"/>
                  </a:moveTo>
                  <a:lnTo>
                    <a:pt x="587585" y="7389666"/>
                  </a:lnTo>
                  <a:lnTo>
                    <a:pt x="539316" y="7387705"/>
                  </a:lnTo>
                  <a:lnTo>
                    <a:pt x="492336" y="7381978"/>
                  </a:lnTo>
                  <a:lnTo>
                    <a:pt x="446457" y="7372594"/>
                  </a:lnTo>
                  <a:lnTo>
                    <a:pt x="401948" y="7359719"/>
                  </a:lnTo>
                  <a:lnTo>
                    <a:pt x="358963" y="7343505"/>
                  </a:lnTo>
                  <a:lnTo>
                    <a:pt x="317651" y="7324103"/>
                  </a:lnTo>
                  <a:lnTo>
                    <a:pt x="278165" y="7301665"/>
                  </a:lnTo>
                  <a:lnTo>
                    <a:pt x="240656" y="7276342"/>
                  </a:lnTo>
                  <a:lnTo>
                    <a:pt x="205277" y="7248286"/>
                  </a:lnTo>
                  <a:lnTo>
                    <a:pt x="172178" y="7217648"/>
                  </a:lnTo>
                  <a:lnTo>
                    <a:pt x="141511" y="7184580"/>
                  </a:lnTo>
                  <a:lnTo>
                    <a:pt x="113429" y="7149233"/>
                  </a:lnTo>
                  <a:lnTo>
                    <a:pt x="88083" y="7111759"/>
                  </a:lnTo>
                  <a:lnTo>
                    <a:pt x="65624" y="7072310"/>
                  </a:lnTo>
                  <a:lnTo>
                    <a:pt x="46204" y="7031036"/>
                  </a:lnTo>
                  <a:lnTo>
                    <a:pt x="29975" y="6988090"/>
                  </a:lnTo>
                  <a:lnTo>
                    <a:pt x="17088" y="6943623"/>
                  </a:lnTo>
                  <a:lnTo>
                    <a:pt x="7696" y="6897786"/>
                  </a:lnTo>
                  <a:lnTo>
                    <a:pt x="1949" y="6850732"/>
                  </a:lnTo>
                  <a:lnTo>
                    <a:pt x="0" y="6802611"/>
                  </a:lnTo>
                  <a:lnTo>
                    <a:pt x="76" y="587056"/>
                  </a:lnTo>
                  <a:lnTo>
                    <a:pt x="1949" y="540569"/>
                  </a:lnTo>
                  <a:lnTo>
                    <a:pt x="7696" y="493270"/>
                  </a:lnTo>
                  <a:lnTo>
                    <a:pt x="17088" y="447214"/>
                  </a:lnTo>
                  <a:lnTo>
                    <a:pt x="29975" y="402553"/>
                  </a:lnTo>
                  <a:lnTo>
                    <a:pt x="46204" y="359435"/>
                  </a:lnTo>
                  <a:lnTo>
                    <a:pt x="65624" y="318011"/>
                  </a:lnTo>
                  <a:lnTo>
                    <a:pt x="88083" y="278431"/>
                  </a:lnTo>
                  <a:lnTo>
                    <a:pt x="113429" y="240845"/>
                  </a:lnTo>
                  <a:lnTo>
                    <a:pt x="141511" y="205404"/>
                  </a:lnTo>
                  <a:lnTo>
                    <a:pt x="172178" y="172257"/>
                  </a:lnTo>
                  <a:lnTo>
                    <a:pt x="205277" y="141554"/>
                  </a:lnTo>
                  <a:lnTo>
                    <a:pt x="240656" y="113446"/>
                  </a:lnTo>
                  <a:lnTo>
                    <a:pt x="278165" y="88083"/>
                  </a:lnTo>
                  <a:lnTo>
                    <a:pt x="317760" y="65563"/>
                  </a:lnTo>
                  <a:lnTo>
                    <a:pt x="359041" y="46161"/>
                  </a:lnTo>
                  <a:lnTo>
                    <a:pt x="402001" y="29947"/>
                  </a:lnTo>
                  <a:lnTo>
                    <a:pt x="446488" y="17072"/>
                  </a:lnTo>
                  <a:lnTo>
                    <a:pt x="492351" y="7688"/>
                  </a:lnTo>
                  <a:lnTo>
                    <a:pt x="539440" y="1947"/>
                  </a:lnTo>
                  <a:lnTo>
                    <a:pt x="587600" y="0"/>
                  </a:lnTo>
                  <a:lnTo>
                    <a:pt x="4914473" y="0"/>
                  </a:lnTo>
                  <a:lnTo>
                    <a:pt x="4962641" y="1947"/>
                  </a:lnTo>
                  <a:lnTo>
                    <a:pt x="5009746" y="7690"/>
                  </a:lnTo>
                  <a:lnTo>
                    <a:pt x="5055638" y="17079"/>
                  </a:lnTo>
                  <a:lnTo>
                    <a:pt x="5100165" y="29962"/>
                  </a:lnTo>
                  <a:lnTo>
                    <a:pt x="5143173" y="46191"/>
                  </a:lnTo>
                  <a:lnTo>
                    <a:pt x="5184512" y="65614"/>
                  </a:lnTo>
                  <a:lnTo>
                    <a:pt x="5224029" y="88083"/>
                  </a:lnTo>
                  <a:lnTo>
                    <a:pt x="5234720" y="95301"/>
                  </a:lnTo>
                  <a:lnTo>
                    <a:pt x="587600" y="95301"/>
                  </a:lnTo>
                  <a:lnTo>
                    <a:pt x="540342" y="97561"/>
                  </a:lnTo>
                  <a:lnTo>
                    <a:pt x="494325" y="104202"/>
                  </a:lnTo>
                  <a:lnTo>
                    <a:pt x="449756" y="115014"/>
                  </a:lnTo>
                  <a:lnTo>
                    <a:pt x="406847" y="129789"/>
                  </a:lnTo>
                  <a:lnTo>
                    <a:pt x="365806" y="148315"/>
                  </a:lnTo>
                  <a:lnTo>
                    <a:pt x="326843" y="170384"/>
                  </a:lnTo>
                  <a:lnTo>
                    <a:pt x="290168" y="195787"/>
                  </a:lnTo>
                  <a:lnTo>
                    <a:pt x="255991" y="224313"/>
                  </a:lnTo>
                  <a:lnTo>
                    <a:pt x="224521" y="255754"/>
                  </a:lnTo>
                  <a:lnTo>
                    <a:pt x="195968" y="289900"/>
                  </a:lnTo>
                  <a:lnTo>
                    <a:pt x="170542" y="326540"/>
                  </a:lnTo>
                  <a:lnTo>
                    <a:pt x="148452" y="365467"/>
                  </a:lnTo>
                  <a:lnTo>
                    <a:pt x="129909" y="406470"/>
                  </a:lnTo>
                  <a:lnTo>
                    <a:pt x="115121" y="449340"/>
                  </a:lnTo>
                  <a:lnTo>
                    <a:pt x="104299" y="493867"/>
                  </a:lnTo>
                  <a:lnTo>
                    <a:pt x="97695" y="539544"/>
                  </a:lnTo>
                  <a:lnTo>
                    <a:pt x="95389" y="587056"/>
                  </a:lnTo>
                  <a:lnTo>
                    <a:pt x="95480" y="6802611"/>
                  </a:lnTo>
                  <a:lnTo>
                    <a:pt x="97637" y="6847917"/>
                  </a:lnTo>
                  <a:lnTo>
                    <a:pt x="104299" y="6894416"/>
                  </a:lnTo>
                  <a:lnTo>
                    <a:pt x="115121" y="6939104"/>
                  </a:lnTo>
                  <a:lnTo>
                    <a:pt x="129909" y="6982076"/>
                  </a:lnTo>
                  <a:lnTo>
                    <a:pt x="148452" y="7023131"/>
                  </a:lnTo>
                  <a:lnTo>
                    <a:pt x="170542" y="7062064"/>
                  </a:lnTo>
                  <a:lnTo>
                    <a:pt x="195968" y="7098675"/>
                  </a:lnTo>
                  <a:lnTo>
                    <a:pt x="224521" y="7132760"/>
                  </a:lnTo>
                  <a:lnTo>
                    <a:pt x="255991" y="7164117"/>
                  </a:lnTo>
                  <a:lnTo>
                    <a:pt x="290168" y="7192543"/>
                  </a:lnTo>
                  <a:lnTo>
                    <a:pt x="326843" y="7217836"/>
                  </a:lnTo>
                  <a:lnTo>
                    <a:pt x="365806" y="7239794"/>
                  </a:lnTo>
                  <a:lnTo>
                    <a:pt x="406847" y="7258213"/>
                  </a:lnTo>
                  <a:lnTo>
                    <a:pt x="449756" y="7272892"/>
                  </a:lnTo>
                  <a:lnTo>
                    <a:pt x="494325" y="7283627"/>
                  </a:lnTo>
                  <a:lnTo>
                    <a:pt x="540342" y="7290217"/>
                  </a:lnTo>
                  <a:lnTo>
                    <a:pt x="587600" y="7292459"/>
                  </a:lnTo>
                  <a:lnTo>
                    <a:pt x="5237168" y="7292459"/>
                  </a:lnTo>
                  <a:lnTo>
                    <a:pt x="5224364" y="7301128"/>
                  </a:lnTo>
                  <a:lnTo>
                    <a:pt x="5184782" y="7323691"/>
                  </a:lnTo>
                  <a:lnTo>
                    <a:pt x="5143378" y="7343207"/>
                  </a:lnTo>
                  <a:lnTo>
                    <a:pt x="5100307" y="7359521"/>
                  </a:lnTo>
                  <a:lnTo>
                    <a:pt x="5055725" y="7372478"/>
                  </a:lnTo>
                  <a:lnTo>
                    <a:pt x="5009788" y="7381924"/>
                  </a:lnTo>
                  <a:lnTo>
                    <a:pt x="4962652" y="7387705"/>
                  </a:lnTo>
                  <a:lnTo>
                    <a:pt x="4914473" y="7389666"/>
                  </a:lnTo>
                  <a:close/>
                </a:path>
                <a:path w="5502275" h="7390130">
                  <a:moveTo>
                    <a:pt x="5237168" y="7292459"/>
                  </a:moveTo>
                  <a:lnTo>
                    <a:pt x="4914473" y="7292459"/>
                  </a:lnTo>
                  <a:lnTo>
                    <a:pt x="4962028" y="7290199"/>
                  </a:lnTo>
                  <a:lnTo>
                    <a:pt x="5008272" y="7283558"/>
                  </a:lnTo>
                  <a:lnTo>
                    <a:pt x="5053001" y="7272745"/>
                  </a:lnTo>
                  <a:lnTo>
                    <a:pt x="5096013" y="7257971"/>
                  </a:lnTo>
                  <a:lnTo>
                    <a:pt x="5137106" y="7239445"/>
                  </a:lnTo>
                  <a:lnTo>
                    <a:pt x="5176075" y="7217375"/>
                  </a:lnTo>
                  <a:lnTo>
                    <a:pt x="5212720" y="7191973"/>
                  </a:lnTo>
                  <a:lnTo>
                    <a:pt x="5246836" y="7163446"/>
                  </a:lnTo>
                  <a:lnTo>
                    <a:pt x="5278222" y="7132006"/>
                  </a:lnTo>
                  <a:lnTo>
                    <a:pt x="5306675" y="7097860"/>
                  </a:lnTo>
                  <a:lnTo>
                    <a:pt x="5331992" y="7061219"/>
                  </a:lnTo>
                  <a:lnTo>
                    <a:pt x="5353969" y="7022293"/>
                  </a:lnTo>
                  <a:lnTo>
                    <a:pt x="5372406" y="6981290"/>
                  </a:lnTo>
                  <a:lnTo>
                    <a:pt x="5387098" y="6938420"/>
                  </a:lnTo>
                  <a:lnTo>
                    <a:pt x="5397844" y="6893893"/>
                  </a:lnTo>
                  <a:lnTo>
                    <a:pt x="5404440" y="6847917"/>
                  </a:lnTo>
                  <a:lnTo>
                    <a:pt x="5406593" y="6802611"/>
                  </a:lnTo>
                  <a:lnTo>
                    <a:pt x="5406683" y="587056"/>
                  </a:lnTo>
                  <a:lnTo>
                    <a:pt x="5404435" y="539842"/>
                  </a:lnTo>
                  <a:lnTo>
                    <a:pt x="5397756" y="493270"/>
                  </a:lnTo>
                  <a:lnTo>
                    <a:pt x="5386951" y="448655"/>
                  </a:lnTo>
                  <a:lnTo>
                    <a:pt x="5372164" y="405683"/>
                  </a:lnTo>
                  <a:lnTo>
                    <a:pt x="5353620" y="364629"/>
                  </a:lnTo>
                  <a:lnTo>
                    <a:pt x="5331530" y="325695"/>
                  </a:lnTo>
                  <a:lnTo>
                    <a:pt x="5306104" y="289085"/>
                  </a:lnTo>
                  <a:lnTo>
                    <a:pt x="5277551" y="255000"/>
                  </a:lnTo>
                  <a:lnTo>
                    <a:pt x="5246082" y="223643"/>
                  </a:lnTo>
                  <a:lnTo>
                    <a:pt x="5211904" y="195216"/>
                  </a:lnTo>
                  <a:lnTo>
                    <a:pt x="5175230" y="169923"/>
                  </a:lnTo>
                  <a:lnTo>
                    <a:pt x="5136267" y="147966"/>
                  </a:lnTo>
                  <a:lnTo>
                    <a:pt x="5095226" y="129546"/>
                  </a:lnTo>
                  <a:lnTo>
                    <a:pt x="5052316" y="114868"/>
                  </a:lnTo>
                  <a:lnTo>
                    <a:pt x="5007748" y="104132"/>
                  </a:lnTo>
                  <a:lnTo>
                    <a:pt x="4961730" y="97542"/>
                  </a:lnTo>
                  <a:lnTo>
                    <a:pt x="4914473" y="95301"/>
                  </a:lnTo>
                  <a:lnTo>
                    <a:pt x="5234720" y="95301"/>
                  </a:lnTo>
                  <a:lnTo>
                    <a:pt x="5296796" y="141380"/>
                  </a:lnTo>
                  <a:lnTo>
                    <a:pt x="5329895" y="172018"/>
                  </a:lnTo>
                  <a:lnTo>
                    <a:pt x="5360561" y="205087"/>
                  </a:lnTo>
                  <a:lnTo>
                    <a:pt x="5388643" y="240433"/>
                  </a:lnTo>
                  <a:lnTo>
                    <a:pt x="5413990" y="277907"/>
                  </a:lnTo>
                  <a:lnTo>
                    <a:pt x="5436449" y="317357"/>
                  </a:lnTo>
                  <a:lnTo>
                    <a:pt x="5455869" y="358630"/>
                  </a:lnTo>
                  <a:lnTo>
                    <a:pt x="5472098" y="401577"/>
                  </a:lnTo>
                  <a:lnTo>
                    <a:pt x="5484984" y="446044"/>
                  </a:lnTo>
                  <a:lnTo>
                    <a:pt x="5494377" y="491880"/>
                  </a:lnTo>
                  <a:lnTo>
                    <a:pt x="5500124" y="538935"/>
                  </a:lnTo>
                  <a:lnTo>
                    <a:pt x="5502073" y="587056"/>
                  </a:lnTo>
                  <a:lnTo>
                    <a:pt x="5502006" y="6802611"/>
                  </a:lnTo>
                  <a:lnTo>
                    <a:pt x="5500382" y="6848839"/>
                  </a:lnTo>
                  <a:lnTo>
                    <a:pt x="5494840" y="6895933"/>
                  </a:lnTo>
                  <a:lnTo>
                    <a:pt x="5485605" y="6941832"/>
                  </a:lnTo>
                  <a:lnTo>
                    <a:pt x="5472830" y="6986382"/>
                  </a:lnTo>
                  <a:lnTo>
                    <a:pt x="5456673" y="7029427"/>
                  </a:lnTo>
                  <a:lnTo>
                    <a:pt x="5437290" y="7070815"/>
                  </a:lnTo>
                  <a:lnTo>
                    <a:pt x="5414836" y="7110390"/>
                  </a:lnTo>
                  <a:lnTo>
                    <a:pt x="5389467" y="7147997"/>
                  </a:lnTo>
                  <a:lnTo>
                    <a:pt x="5361340" y="7183484"/>
                  </a:lnTo>
                  <a:lnTo>
                    <a:pt x="5330610" y="7216694"/>
                  </a:lnTo>
                  <a:lnTo>
                    <a:pt x="5297433" y="7247475"/>
                  </a:lnTo>
                  <a:lnTo>
                    <a:pt x="5261966" y="7275671"/>
                  </a:lnTo>
                  <a:lnTo>
                    <a:pt x="5237168" y="7292459"/>
                  </a:lnTo>
                  <a:close/>
                </a:path>
              </a:pathLst>
            </a:custGeom>
            <a:solidFill>
              <a:srgbClr val="202E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199135" y="57507"/>
            <a:ext cx="1582103" cy="791563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202248" marR="2540" indent="-196215">
              <a:lnSpc>
                <a:spcPct val="116100"/>
              </a:lnSpc>
              <a:spcBef>
                <a:spcPts val="48"/>
              </a:spcBef>
            </a:pPr>
            <a:r>
              <a:rPr sz="2200" b="1" spc="102" dirty="0">
                <a:solidFill>
                  <a:srgbClr val="F57E04"/>
                </a:solidFill>
                <a:latin typeface="Arial"/>
                <a:cs typeface="Arial"/>
              </a:rPr>
              <a:t>e</a:t>
            </a:r>
            <a:r>
              <a:rPr sz="2200" b="1" spc="238" dirty="0">
                <a:solidFill>
                  <a:srgbClr val="F57E04"/>
                </a:solidFill>
                <a:latin typeface="Arial"/>
                <a:cs typeface="Arial"/>
              </a:rPr>
              <a:t>-</a:t>
            </a:r>
            <a:r>
              <a:rPr sz="2200" b="1" spc="-3" dirty="0">
                <a:solidFill>
                  <a:srgbClr val="F57E04"/>
                </a:solidFill>
                <a:latin typeface="Arial"/>
                <a:cs typeface="Arial"/>
              </a:rPr>
              <a:t>P</a:t>
            </a:r>
            <a:r>
              <a:rPr sz="2200" b="1" spc="278" dirty="0">
                <a:solidFill>
                  <a:srgbClr val="F57E04"/>
                </a:solidFill>
                <a:latin typeface="Arial"/>
                <a:cs typeface="Arial"/>
              </a:rPr>
              <a:t>a</a:t>
            </a:r>
            <a:r>
              <a:rPr sz="2200" b="1" spc="135" dirty="0">
                <a:solidFill>
                  <a:srgbClr val="F57E04"/>
                </a:solidFill>
                <a:latin typeface="Arial"/>
                <a:cs typeface="Arial"/>
              </a:rPr>
              <a:t>t</a:t>
            </a:r>
            <a:r>
              <a:rPr sz="2200" b="1" spc="110" dirty="0">
                <a:solidFill>
                  <a:srgbClr val="F57E04"/>
                </a:solidFill>
                <a:latin typeface="Arial"/>
                <a:cs typeface="Arial"/>
              </a:rPr>
              <a:t>h</a:t>
            </a:r>
            <a:r>
              <a:rPr sz="2200" b="1" spc="-143" dirty="0">
                <a:solidFill>
                  <a:srgbClr val="F57E04"/>
                </a:solidFill>
                <a:latin typeface="Arial"/>
                <a:cs typeface="Arial"/>
              </a:rPr>
              <a:t>s</a:t>
            </a:r>
            <a:r>
              <a:rPr sz="2200" b="1" spc="278" dirty="0">
                <a:solidFill>
                  <a:srgbClr val="F57E04"/>
                </a:solidFill>
                <a:latin typeface="Arial"/>
                <a:cs typeface="Arial"/>
              </a:rPr>
              <a:t>a</a:t>
            </a:r>
            <a:r>
              <a:rPr sz="2200" b="1" spc="40" dirty="0">
                <a:solidFill>
                  <a:srgbClr val="F57E04"/>
                </a:solidFill>
                <a:latin typeface="Arial"/>
                <a:cs typeface="Arial"/>
              </a:rPr>
              <a:t>l</a:t>
            </a:r>
            <a:r>
              <a:rPr sz="2200" b="1" spc="188" dirty="0">
                <a:solidFill>
                  <a:srgbClr val="F57E04"/>
                </a:solidFill>
                <a:latin typeface="Arial"/>
                <a:cs typeface="Arial"/>
              </a:rPr>
              <a:t>a  </a:t>
            </a:r>
            <a:r>
              <a:rPr sz="2200" b="1" spc="35" dirty="0">
                <a:latin typeface="Arial"/>
                <a:cs typeface="Arial"/>
              </a:rPr>
              <a:t>PORTAL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1491630"/>
            <a:ext cx="6048672" cy="1872208"/>
          </a:xfrm>
        </p:spPr>
        <p:txBody>
          <a:bodyPr/>
          <a:lstStyle/>
          <a:p>
            <a:pPr algn="ctr"/>
            <a:r>
              <a:rPr lang="en-US" sz="7200" dirty="0" smtClean="0"/>
              <a:t>Thank You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="" val="15924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75866" y="375031"/>
            <a:ext cx="5232523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SCHOOL TIMINGS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2715765"/>
            <a:ext cx="7740954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endParaRPr lang="en-US" sz="3200" dirty="0" smtClean="0">
              <a:latin typeface="Britannic Bold" pitchFamily="34" charset="0"/>
            </a:endParaRPr>
          </a:p>
          <a:p>
            <a:pPr algn="ctr"/>
            <a:r>
              <a:rPr lang="en-US" sz="3200" dirty="0" smtClean="0">
                <a:latin typeface="Britannic Bold" pitchFamily="34" charset="0"/>
              </a:rPr>
              <a:t>8.30 am – 4.00 pm</a:t>
            </a:r>
          </a:p>
          <a:p>
            <a:pPr algn="ctr"/>
            <a:r>
              <a:rPr lang="en-US" sz="3200" dirty="0" smtClean="0">
                <a:latin typeface="Britannic Bold" pitchFamily="34" charset="0"/>
              </a:rPr>
              <a:t>Lunch Break – 12.00 noon to 12.30 pm</a:t>
            </a:r>
            <a:endParaRPr lang="en-US" sz="3200" dirty="0">
              <a:latin typeface="Britannic 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082917"/>
            <a:ext cx="1927101" cy="19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3233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2893741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UNIFORM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3627526"/>
            <a:ext cx="6762042" cy="1569660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200" dirty="0" smtClean="0">
                <a:latin typeface="Britannic Bold" pitchFamily="34" charset="0"/>
              </a:rPr>
              <a:t>Regular Uniform (Monday)</a:t>
            </a:r>
          </a:p>
          <a:p>
            <a:pPr algn="ctr"/>
            <a:r>
              <a:rPr lang="en-US" sz="3200" dirty="0" smtClean="0">
                <a:latin typeface="Britannic Bold" pitchFamily="34" charset="0"/>
              </a:rPr>
              <a:t>Black Shoe &amp; Socks</a:t>
            </a:r>
          </a:p>
          <a:p>
            <a:pPr algn="ctr"/>
            <a:r>
              <a:rPr lang="en-US" sz="3200" dirty="0" smtClean="0">
                <a:latin typeface="Britannic Bold" pitchFamily="34" charset="0"/>
              </a:rPr>
              <a:t>Girls – Black ribbon</a:t>
            </a:r>
            <a:endParaRPr lang="en-US" sz="3200" dirty="0">
              <a:latin typeface="Britannic 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2965" y="598764"/>
            <a:ext cx="2448272" cy="3030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041" y="612604"/>
            <a:ext cx="380119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067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-132756"/>
            <a:ext cx="2893741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UNIFORM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589415"/>
            <a:ext cx="6408712" cy="4385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3768" y="437195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Tuesday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292080" y="4253824"/>
            <a:ext cx="216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Wednesday &amp; Saturday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314573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82937" y="7937"/>
            <a:ext cx="2893741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UNIFORM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555526"/>
            <a:ext cx="7596336" cy="4253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6" y="441501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Friday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442860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873742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-132756"/>
            <a:ext cx="2893741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UNIFORM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AutoShape 2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blob:https://web.whatsapp.com/b5f8f88a-f408-424d-bdae-c7af19c28ba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2" descr="blob:https://web.whatsapp.com/0378ac21-11ce-4876-ba5e-7193798acb0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0598" y="497482"/>
            <a:ext cx="3168352" cy="4189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5936" y="222278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Tuesday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5298790" y="222278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Wed &amp; Sat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434366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Friday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5403447" y="433053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02600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678</Words>
  <Application>Microsoft Office PowerPoint</Application>
  <PresentationFormat>On-screen Show (16:9)</PresentationFormat>
  <Paragraphs>173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Solstice</vt:lpstr>
      <vt:lpstr>1_Office Theme</vt:lpstr>
      <vt:lpstr>Office Theme</vt:lpstr>
      <vt:lpstr>2_Office Theme</vt:lpstr>
      <vt:lpstr>3_Office Theme</vt:lpstr>
      <vt:lpstr>4_Office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SKILL SUBJECTS</vt:lpstr>
      <vt:lpstr>Language Policy</vt:lpstr>
      <vt:lpstr>Slide 32</vt:lpstr>
      <vt:lpstr>Slide 33</vt:lpstr>
      <vt:lpstr>Slide 34</vt:lpstr>
      <vt:lpstr>Assessment Pattern</vt:lpstr>
      <vt:lpstr>Assessment Pattern</vt:lpstr>
      <vt:lpstr>Assessment Pattern</vt:lpstr>
      <vt:lpstr>Assessment Pattern</vt:lpstr>
      <vt:lpstr>Typology of Questions</vt:lpstr>
      <vt:lpstr>CBSE  PORTAL</vt:lpstr>
      <vt:lpstr>Competitions</vt:lpstr>
      <vt:lpstr>Slide 42</vt:lpstr>
      <vt:lpstr>DIKSHA  PORTAL</vt:lpstr>
      <vt:lpstr>e-Pathsala  PORTAL</vt:lpstr>
      <vt:lpstr>Thank You 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CBSE2</cp:lastModifiedBy>
  <cp:revision>150</cp:revision>
  <dcterms:created xsi:type="dcterms:W3CDTF">2021-02-27T03:38:40Z</dcterms:created>
  <dcterms:modified xsi:type="dcterms:W3CDTF">2024-06-06T06:34:36Z</dcterms:modified>
</cp:coreProperties>
</file>